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59" r:id="rId4"/>
    <p:sldId id="272" r:id="rId5"/>
    <p:sldId id="262" r:id="rId6"/>
    <p:sldId id="263" r:id="rId7"/>
    <p:sldId id="268" r:id="rId8"/>
    <p:sldId id="270" r:id="rId9"/>
    <p:sldId id="269" r:id="rId10"/>
    <p:sldId id="267" r:id="rId11"/>
    <p:sldId id="26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icle-2685130-1F7C785A00000578-927_634x42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642918"/>
            <a:ext cx="8411317" cy="5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7166"/>
            <a:ext cx="9144000" cy="600164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Brazil is the largest country in South America.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name Brazil comes from a tree named </a:t>
            </a:r>
            <a:r>
              <a:rPr lang="en-AU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brazilwood</a:t>
            </a:r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Brazil is the only country in South America that speaks Portuguese.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Brazil is the 5th largest country in the world by both land area and population.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capital city is Brasilia, while the largest city is Sao Paulo.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 major cities include Rio de Janeiro, Salvador and Fortaleza.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Brazil has a large coastline stretching 7491 kilometres.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 Amazon River flows through Brazil, it is the 2nd longest river in the world.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Around 60% of the Amazon Rainforest is located in Brazil.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climate in the majority of Brazil is tropical.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Brazil is home to armadillo, tapirs, jaguars and pumas.</a:t>
            </a:r>
          </a:p>
          <a:p>
            <a:pPr algn="ctr"/>
            <a:r>
              <a:rPr lang="en-A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Soccer is the most popular sport in Brazil with the national team consistently among the best in the world, winning the World Cup a record 5 times.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4914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22"/>
            <a:ext cx="9181942" cy="682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z-MMAP-m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454057"/>
            <a:ext cx="8501122" cy="60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pulation-of-brazil-20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839372"/>
            <a:ext cx="8372534" cy="5232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jj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01" y="714356"/>
            <a:ext cx="8711398" cy="5429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azil_carnival_2012_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428604"/>
            <a:ext cx="8246889" cy="550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niva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14290"/>
            <a:ext cx="3810000" cy="2857500"/>
          </a:xfrm>
          <a:prstGeom prst="rect">
            <a:avLst/>
          </a:prstGeom>
        </p:spPr>
      </p:pic>
      <p:pic>
        <p:nvPicPr>
          <p:cNvPr id="4" name="Picture 3" descr="article-2572881-1C06B53600000578-484_964x64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149" y="2643182"/>
            <a:ext cx="4697851" cy="3143272"/>
          </a:xfrm>
          <a:prstGeom prst="rect">
            <a:avLst/>
          </a:prstGeom>
        </p:spPr>
      </p:pic>
      <p:pic>
        <p:nvPicPr>
          <p:cNvPr id="6" name="Picture 5" descr="brazil-carniva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7628"/>
            <a:ext cx="4179123" cy="2786082"/>
          </a:xfrm>
          <a:prstGeom prst="rect">
            <a:avLst/>
          </a:prstGeom>
        </p:spPr>
      </p:pic>
      <p:pic>
        <p:nvPicPr>
          <p:cNvPr id="7" name="Picture 6" descr="Brazilian-Carnival-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42852"/>
            <a:ext cx="4182720" cy="212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.07.18-bcp_ft_brazil-2_64202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9" y="571480"/>
            <a:ext cx="8465403" cy="56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724</TotalTime>
  <Words>88</Words>
  <Application>Microsoft Office PowerPoint</Application>
  <PresentationFormat>On-screen Show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26</cp:revision>
  <dcterms:created xsi:type="dcterms:W3CDTF">2015-02-10T07:00:49Z</dcterms:created>
  <dcterms:modified xsi:type="dcterms:W3CDTF">2018-08-07T12:01:41Z</dcterms:modified>
</cp:coreProperties>
</file>