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72" r:id="rId5"/>
    <p:sldId id="262" r:id="rId6"/>
    <p:sldId id="263" r:id="rId7"/>
    <p:sldId id="270" r:id="rId8"/>
    <p:sldId id="268" r:id="rId9"/>
    <p:sldId id="269" r:id="rId10"/>
    <p:sldId id="267" r:id="rId11"/>
    <p:sldId id="277" r:id="rId12"/>
    <p:sldId id="271" r:id="rId13"/>
    <p:sldId id="265" r:id="rId14"/>
    <p:sldId id="273" r:id="rId15"/>
    <p:sldId id="264" r:id="rId16"/>
    <p:sldId id="274" r:id="rId17"/>
    <p:sldId id="276" r:id="rId18"/>
    <p:sldId id="27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rael-western-wall.jpg.adapt.945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" y="900112"/>
            <a:ext cx="90011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rael-map-current-borders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32" y="285728"/>
            <a:ext cx="5072098" cy="635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rael-man-dead-sea.jpg.adapt.945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" y="900112"/>
            <a:ext cx="90011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150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" y="738187"/>
            <a:ext cx="8315325" cy="5381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6BCDHebrew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286256"/>
            <a:ext cx="3835671" cy="1714512"/>
          </a:xfrm>
          <a:prstGeom prst="rect">
            <a:avLst/>
          </a:prstGeom>
        </p:spPr>
      </p:pic>
      <p:pic>
        <p:nvPicPr>
          <p:cNvPr id="3" name="Picture 2" descr="1006BCDHebrew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4284924" cy="1928826"/>
          </a:xfrm>
          <a:prstGeom prst="rect">
            <a:avLst/>
          </a:prstGeom>
        </p:spPr>
      </p:pic>
      <p:pic>
        <p:nvPicPr>
          <p:cNvPr id="4" name="Picture 3" descr="1006BCDHebrew2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714356"/>
            <a:ext cx="3555504" cy="1643074"/>
          </a:xfrm>
          <a:prstGeom prst="rect">
            <a:avLst/>
          </a:prstGeom>
        </p:spPr>
      </p:pic>
      <p:pic>
        <p:nvPicPr>
          <p:cNvPr id="5" name="Picture 4" descr="1006BCDHebrew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857364"/>
            <a:ext cx="3600475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9077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773358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84" y="285728"/>
            <a:ext cx="8925516" cy="64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r_benjamin-netanyahu_82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244" y="714356"/>
            <a:ext cx="8807512" cy="5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rey7zK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071546"/>
            <a:ext cx="4672038" cy="46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724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rael-map-current-borde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8387" y="419100"/>
            <a:ext cx="44672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rael-masada.jpg.adapt.945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" y="900112"/>
            <a:ext cx="9001125" cy="5057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ada_-_Isra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042" y="0"/>
            <a:ext cx="700391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-modern-quarter-near-old-city-area-27450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203997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stom-tours_israel-palestine1-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rael-mosque.jpg.adapt.945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" y="900112"/>
            <a:ext cx="90011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629</TotalTime>
  <Words>8</Words>
  <Application>Microsoft Office PowerPoint</Application>
  <PresentationFormat>On-screen Show (4:3)</PresentationFormat>
  <Paragraphs>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23</cp:revision>
  <dcterms:created xsi:type="dcterms:W3CDTF">2015-02-10T07:00:49Z</dcterms:created>
  <dcterms:modified xsi:type="dcterms:W3CDTF">2018-08-07T12:33:29Z</dcterms:modified>
</cp:coreProperties>
</file>