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72" r:id="rId5"/>
    <p:sldId id="262" r:id="rId6"/>
    <p:sldId id="266" r:id="rId7"/>
    <p:sldId id="268" r:id="rId8"/>
    <p:sldId id="270" r:id="rId9"/>
    <p:sldId id="277" r:id="rId10"/>
    <p:sldId id="267" r:id="rId11"/>
    <p:sldId id="284" r:id="rId12"/>
    <p:sldId id="269" r:id="rId13"/>
    <p:sldId id="263" r:id="rId14"/>
    <p:sldId id="278" r:id="rId15"/>
    <p:sldId id="279" r:id="rId16"/>
    <p:sldId id="280" r:id="rId17"/>
    <p:sldId id="281" r:id="rId18"/>
    <p:sldId id="282" r:id="rId19"/>
    <p:sldId id="283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gon-traffic-bikes-HCM-City-Vietnam (11)-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2064"/>
            <a:ext cx="9144000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ong-vietnam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tnam-holid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9925" y="2924175"/>
            <a:ext cx="5934075" cy="3933825"/>
          </a:xfrm>
          <a:prstGeom prst="rect">
            <a:avLst/>
          </a:prstGeom>
        </p:spPr>
      </p:pic>
      <p:pic>
        <p:nvPicPr>
          <p:cNvPr id="3" name="Picture 2" descr="sa-pa-riceterrace-vietna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38754" cy="39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etnam_pho-soup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7096128" cy="5403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Vietnamese food is a blend of Chinese and Thai styles and is considered one of the healthiest cuisines in the world with its combination of fresh ingredients like fresh herbs, </a:t>
            </a:r>
            <a:r>
              <a:rPr lang="en-AU" dirty="0" err="1" smtClean="0"/>
              <a:t>seafoods</a:t>
            </a:r>
            <a:r>
              <a:rPr lang="en-AU" dirty="0" smtClean="0"/>
              <a:t>, fruits and vegetables along with fish sauce, shrimp paste, soy sauce and rice.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129054-farmers-market-vietn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7415" cy="3745547"/>
          </a:xfrm>
          <a:prstGeom prst="rect">
            <a:avLst/>
          </a:prstGeom>
        </p:spPr>
      </p:pic>
      <p:pic>
        <p:nvPicPr>
          <p:cNvPr id="3" name="Picture 2" descr="Mekong-Delta,-Vietnam---Market-03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743200"/>
            <a:ext cx="54864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0628" y="500042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Products:</a:t>
            </a:r>
            <a:r>
              <a:rPr lang="en-AU" dirty="0" smtClean="0"/>
              <a:t> Rice, coffee, rubber, tea, pepper, cashews, soybeans, corn, sugarcane, peanuts, sweet potatoes, bananas, poultry, fish, seafood; clothing, shoes</a:t>
            </a:r>
          </a:p>
        </p:txBody>
      </p:sp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i-rang-floating-market-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2" y="357167"/>
            <a:ext cx="9164692" cy="61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8" y="857232"/>
            <a:ext cx="9129104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o-dai.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6248" cy="3641924"/>
          </a:xfrm>
          <a:prstGeom prst="rect">
            <a:avLst/>
          </a:prstGeom>
        </p:spPr>
      </p:pic>
      <p:pic>
        <p:nvPicPr>
          <p:cNvPr id="4" name="Picture 3" descr="dsc005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158083"/>
            <a:ext cx="5572164" cy="3699917"/>
          </a:xfrm>
          <a:prstGeom prst="rect">
            <a:avLst/>
          </a:prstGeom>
        </p:spPr>
      </p:pic>
      <p:pic>
        <p:nvPicPr>
          <p:cNvPr id="2" name="Picture 1" descr="ao dai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9299" y="0"/>
            <a:ext cx="4424701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111_101546vietnam_education_shool_tour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29104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24273"/>
            <a:ext cx="9108505" cy="68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_of_Vietnam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71480"/>
            <a:ext cx="7787010" cy="5190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ce_Vietnam_Locato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6018" y="500018"/>
            <a:ext cx="6357982" cy="6357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214290"/>
            <a:ext cx="25069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600" b="1" dirty="0" smtClean="0"/>
              <a:t>Population:</a:t>
            </a:r>
            <a:r>
              <a:rPr lang="en-AU" sz="3600" dirty="0" smtClean="0"/>
              <a:t> </a:t>
            </a:r>
          </a:p>
          <a:p>
            <a:pPr algn="ctr"/>
            <a:r>
              <a:rPr lang="en-AU" sz="3600" dirty="0" smtClean="0"/>
              <a:t>93 million</a:t>
            </a:r>
          </a:p>
        </p:txBody>
      </p:sp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etnamMapwithCiti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429" y="0"/>
            <a:ext cx="455114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AU" sz="2400" b="1" dirty="0" smtClean="0"/>
              <a:t>Capital:</a:t>
            </a:r>
            <a:r>
              <a:rPr lang="en-AU" sz="2400" dirty="0" smtClean="0"/>
              <a:t> Hanoi</a:t>
            </a:r>
          </a:p>
          <a:p>
            <a:r>
              <a:rPr lang="en-AU" sz="2400" dirty="0" smtClean="0"/>
              <a:t> </a:t>
            </a:r>
          </a:p>
          <a:p>
            <a:r>
              <a:rPr lang="en-AU" sz="2400" b="1" dirty="0" smtClean="0"/>
              <a:t>Official language:</a:t>
            </a:r>
            <a:r>
              <a:rPr lang="en-AU" sz="2400" dirty="0" smtClean="0"/>
              <a:t> Vietnamese, though English is widely spoken</a:t>
            </a:r>
          </a:p>
          <a:p>
            <a:r>
              <a:rPr lang="en-AU" sz="2400" dirty="0" smtClean="0"/>
              <a:t> </a:t>
            </a:r>
          </a:p>
          <a:p>
            <a:r>
              <a:rPr lang="en-AU" sz="2400" b="1" dirty="0" smtClean="0"/>
              <a:t>Currency:</a:t>
            </a:r>
            <a:r>
              <a:rPr lang="en-AU" sz="2400" dirty="0" smtClean="0"/>
              <a:t> Dong</a:t>
            </a:r>
          </a:p>
          <a:p>
            <a:r>
              <a:rPr lang="en-AU" sz="2400" dirty="0" smtClean="0"/>
              <a:t> </a:t>
            </a:r>
          </a:p>
        </p:txBody>
      </p:sp>
      <p:pic>
        <p:nvPicPr>
          <p:cNvPr id="3" name="Picture 2" descr="tien-VN-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928934"/>
            <a:ext cx="5726985" cy="31619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212794_traffi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29322" cy="4446992"/>
          </a:xfrm>
          <a:prstGeom prst="rect">
            <a:avLst/>
          </a:prstGeom>
        </p:spPr>
      </p:pic>
      <p:pic>
        <p:nvPicPr>
          <p:cNvPr id="10" name="Picture 9" descr="motorcycles-mopeds-in-traffic-chaos-traffic-in-ho-chi-minh-city-saigon-BBJ3JX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1702" y="4290949"/>
            <a:ext cx="4682298" cy="25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801</TotalTime>
  <Words>63</Words>
  <Application>Microsoft Office PowerPoint</Application>
  <PresentationFormat>On-screen Show (4:3)</PresentationFormat>
  <Paragraphs>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29</cp:revision>
  <dcterms:created xsi:type="dcterms:W3CDTF">2015-02-10T07:00:49Z</dcterms:created>
  <dcterms:modified xsi:type="dcterms:W3CDTF">2018-08-07T12:47:08Z</dcterms:modified>
</cp:coreProperties>
</file>