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6" r:id="rId5"/>
    <p:sldId id="267" r:id="rId6"/>
    <p:sldId id="271" r:id="rId7"/>
    <p:sldId id="268" r:id="rId8"/>
    <p:sldId id="269" r:id="rId9"/>
    <p:sldId id="270" r:id="rId10"/>
    <p:sldId id="272" r:id="rId11"/>
    <p:sldId id="273" r:id="rId12"/>
    <p:sldId id="277" r:id="rId13"/>
    <p:sldId id="278" r:id="rId14"/>
    <p:sldId id="279" r:id="rId15"/>
    <p:sldId id="280" r:id="rId16"/>
    <p:sldId id="281" r:id="rId17"/>
    <p:sldId id="285" r:id="rId18"/>
    <p:sldId id="274" r:id="rId19"/>
    <p:sldId id="282" r:id="rId20"/>
    <p:sldId id="283" r:id="rId21"/>
    <p:sldId id="284" r:id="rId22"/>
    <p:sldId id="286" r:id="rId23"/>
    <p:sldId id="258" r:id="rId24"/>
    <p:sldId id="275" r:id="rId25"/>
    <p:sldId id="276" r:id="rId26"/>
    <p:sldId id="260" r:id="rId27"/>
    <p:sldId id="28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2" autoAdjust="0"/>
    <p:restoredTop sz="99875" autoAdjust="0"/>
  </p:normalViewPr>
  <p:slideViewPr>
    <p:cSldViewPr>
      <p:cViewPr>
        <p:scale>
          <a:sx n="80" d="100"/>
          <a:sy n="80" d="100"/>
        </p:scale>
        <p:origin x="-1608" y="-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6811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042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465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227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407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142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086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35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850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871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17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712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01021">
            <a:off x="6400645" y="4393308"/>
            <a:ext cx="2179320" cy="1981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2790">
            <a:off x="6444208" y="2492896"/>
            <a:ext cx="2354580" cy="10972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30219">
            <a:off x="495669" y="4630483"/>
            <a:ext cx="1722120" cy="10058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09" y="2565286"/>
            <a:ext cx="1074420" cy="952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497" y="3993283"/>
            <a:ext cx="2179320" cy="198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404" y="188640"/>
            <a:ext cx="1722120" cy="10058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5897">
            <a:off x="4973318" y="5490618"/>
            <a:ext cx="1074420" cy="952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80059">
            <a:off x="403527" y="759081"/>
            <a:ext cx="2354580" cy="109728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505497" y="851625"/>
            <a:ext cx="37088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Comic Sans MS" panose="030F0702030302020204" pitchFamily="66" charset="0"/>
              </a:rPr>
              <a:t>Pattern Block Fractions</a:t>
            </a:r>
            <a:endParaRPr lang="en-AU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520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364" y="1628800"/>
            <a:ext cx="2179320" cy="198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260648"/>
            <a:ext cx="5740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If a hexagon is 1 whole……</a:t>
            </a:r>
            <a:endParaRPr lang="en-AU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691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373216"/>
            <a:ext cx="9144000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2062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0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2723" y="5949280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1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1223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2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6885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61251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99849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2472" y="525050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221" y="1844824"/>
            <a:ext cx="172212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900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373216"/>
            <a:ext cx="9144000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2062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0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2723" y="5949280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1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1223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2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6885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61251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99849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2472" y="525050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221" y="1844824"/>
            <a:ext cx="1722120" cy="10058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788024" y="3284984"/>
            <a:ext cx="172212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256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373216"/>
            <a:ext cx="9144000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2062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0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2723" y="5949280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1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1223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2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6885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61251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99849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2472" y="525050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4861932" y="2912408"/>
            <a:ext cx="1722120" cy="100584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155464"/>
            <a:ext cx="1722120" cy="100584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080" y="3346074"/>
            <a:ext cx="1722120" cy="100584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051347"/>
            <a:ext cx="1722120" cy="100584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5654020" y="941953"/>
            <a:ext cx="1722120" cy="100584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940" y="1341904"/>
            <a:ext cx="1722120" cy="100584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657797"/>
            <a:ext cx="1722120" cy="100584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9676" y="1445245"/>
            <a:ext cx="1722120" cy="100584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08020" y="3001606"/>
            <a:ext cx="172212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256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373216"/>
            <a:ext cx="9144000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2062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0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2723" y="5949280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1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1223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2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6885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61251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99849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2472" y="525050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57693" y="2500144"/>
            <a:ext cx="1722120" cy="10058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69898">
            <a:off x="5415634" y="1689527"/>
            <a:ext cx="1722120" cy="100584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352" y="1494304"/>
            <a:ext cx="172212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256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373216"/>
            <a:ext cx="9144000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2062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0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2723" y="5949280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1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1223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2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6885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61251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99849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2472" y="525050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17455">
            <a:off x="2902723" y="1195616"/>
            <a:ext cx="1722120" cy="10058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3539">
            <a:off x="4331681" y="3003064"/>
            <a:ext cx="1722120" cy="100584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40559">
            <a:off x="1388352" y="2304713"/>
            <a:ext cx="1722120" cy="100584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272" y="1556792"/>
            <a:ext cx="172212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256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373216"/>
            <a:ext cx="9144000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2062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0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2723" y="5949280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1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1223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2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6885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61251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99849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2472" y="525050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221" y="1844824"/>
            <a:ext cx="1722120" cy="10058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553751" y="1700808"/>
            <a:ext cx="1722120" cy="100584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916" y="624503"/>
            <a:ext cx="1722120" cy="100584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387" y="3312458"/>
            <a:ext cx="1722120" cy="100584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1748501" y="3003064"/>
            <a:ext cx="1722120" cy="100584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312458"/>
            <a:ext cx="1722120" cy="100584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7804" y="1496993"/>
            <a:ext cx="1722120" cy="100584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611677" y="404059"/>
            <a:ext cx="172212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256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364" y="1628800"/>
            <a:ext cx="2179320" cy="198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260648"/>
            <a:ext cx="5740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If a hexagon is 1 whole……</a:t>
            </a:r>
            <a:endParaRPr lang="en-AU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66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373216"/>
            <a:ext cx="9144000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2062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0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2723" y="5949280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1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1223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2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6885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61251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99849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2472" y="525050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132856"/>
            <a:ext cx="107442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395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373216"/>
            <a:ext cx="9144000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2062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0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2723" y="5949280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1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1223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2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6885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61251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99849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2472" y="525050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403648" y="2274987"/>
            <a:ext cx="1074420" cy="9525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240954"/>
            <a:ext cx="107442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364" y="1628800"/>
            <a:ext cx="2179320" cy="198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260648"/>
            <a:ext cx="5740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If a hexagon is 1 whole……</a:t>
            </a:r>
            <a:endParaRPr lang="en-AU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9768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373216"/>
            <a:ext cx="9144000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2062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0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2723" y="5949280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1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1223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2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6885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61251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99849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2472" y="525050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403648" y="2274987"/>
            <a:ext cx="1074420" cy="9525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240954"/>
            <a:ext cx="1074420" cy="9525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435401" y="2784773"/>
            <a:ext cx="1074420" cy="9525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323885" y="1339255"/>
            <a:ext cx="1074420" cy="9525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852936"/>
            <a:ext cx="107442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075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373216"/>
            <a:ext cx="9144000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2062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0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2723" y="5949280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1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1223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2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6885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61251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99849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2472" y="525050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51233" y="1087066"/>
            <a:ext cx="1074420" cy="9525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959" y="1240954"/>
            <a:ext cx="1074420" cy="9525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78318" y="2820194"/>
            <a:ext cx="1074420" cy="9525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462472" y="1889026"/>
            <a:ext cx="1074420" cy="9525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418" y="3379887"/>
            <a:ext cx="1074420" cy="9525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87126" y="2529533"/>
            <a:ext cx="1074420" cy="9525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474055" y="3429000"/>
            <a:ext cx="1074420" cy="9525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884368" y="430729"/>
            <a:ext cx="1074420" cy="9525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10816"/>
            <a:ext cx="1074420" cy="9525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126" y="2022004"/>
            <a:ext cx="1074420" cy="9525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546" y="3429000"/>
            <a:ext cx="1074420" cy="9525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388052" y="583813"/>
            <a:ext cx="107442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837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511805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dirty="0">
                <a:latin typeface="Comic Sans MS" panose="030F0702030302020204" pitchFamily="66" charset="0"/>
              </a:rPr>
              <a:t>Now it’s your turn to investigate.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504" y="1772816"/>
            <a:ext cx="856895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dirty="0">
                <a:latin typeface="Comic Sans MS" panose="030F0702030302020204" pitchFamily="66" charset="0"/>
              </a:rPr>
              <a:t>You’ll need:</a:t>
            </a:r>
            <a:endParaRPr lang="en-AU" sz="3200" b="0" dirty="0" smtClean="0">
              <a:effectLst/>
              <a:latin typeface="Comic Sans MS" panose="030F0702030302020204" pitchFamily="66" charset="0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AU" sz="3200" dirty="0">
                <a:latin typeface="Comic Sans MS" panose="030F0702030302020204" pitchFamily="66" charset="0"/>
              </a:rPr>
              <a:t>1 dice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AU" sz="3200" dirty="0">
                <a:latin typeface="Comic Sans MS" panose="030F0702030302020204" pitchFamily="66" charset="0"/>
              </a:rPr>
              <a:t>Pattern blocks - share!!!</a:t>
            </a:r>
          </a:p>
          <a:p>
            <a:pPr lvl="1"/>
            <a:r>
              <a:rPr lang="en-AU" dirty="0">
                <a:latin typeface="Comic Sans MS" panose="030F0702030302020204" pitchFamily="66" charset="0"/>
              </a:rPr>
              <a:t>(you won’t need the squares or the thin brown rhombuses)</a:t>
            </a:r>
            <a:endParaRPr lang="en-AU" b="0" dirty="0" smtClean="0">
              <a:effectLst/>
              <a:latin typeface="Comic Sans MS" panose="030F0702030302020204" pitchFamily="66" charset="0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AU" sz="3200" dirty="0">
                <a:latin typeface="Comic Sans MS" panose="030F0702030302020204" pitchFamily="66" charset="0"/>
              </a:rPr>
              <a:t>Maths paper to record</a:t>
            </a:r>
          </a:p>
        </p:txBody>
      </p:sp>
    </p:spTree>
    <p:extLst>
      <p:ext uri="{BB962C8B-B14F-4D97-AF65-F5344CB8AC3E}">
        <p14:creationId xmlns:p14="http://schemas.microsoft.com/office/powerpoint/2010/main" val="25771355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dirty="0">
                <a:latin typeface="Comic Sans MS" panose="030F0702030302020204" pitchFamily="66" charset="0"/>
              </a:rPr>
              <a:t>If a hexagon is 1 whole, how much is</a:t>
            </a:r>
            <a:r>
              <a:rPr lang="en-AU" sz="3600" dirty="0" smtClean="0">
                <a:latin typeface="Comic Sans MS" panose="030F0702030302020204" pitchFamily="66" charset="0"/>
              </a:rPr>
              <a:t>…?</a:t>
            </a:r>
            <a:endParaRPr lang="en-AU" sz="3600" dirty="0">
              <a:latin typeface="Comic Sans MS" panose="030F0702030302020204" pitchFamily="66" charset="0"/>
            </a:endParaRPr>
          </a:p>
          <a:p>
            <a:r>
              <a:rPr lang="en-AU" sz="3600" dirty="0">
                <a:latin typeface="Comic Sans MS" panose="030F0702030302020204" pitchFamily="66" charset="0"/>
              </a:rPr>
              <a:t> </a:t>
            </a:r>
          </a:p>
          <a:p>
            <a:pPr algn="ctr"/>
            <a:endParaRPr lang="en-AU" sz="3600" dirty="0" smtClean="0">
              <a:latin typeface="Comic Sans MS" panose="030F0702030302020204" pitchFamily="66" charset="0"/>
            </a:endParaRPr>
          </a:p>
          <a:p>
            <a:pPr algn="ctr"/>
            <a:endParaRPr lang="en-AU" sz="3600" dirty="0">
              <a:latin typeface="Comic Sans MS" panose="030F0702030302020204" pitchFamily="66" charset="0"/>
            </a:endParaRPr>
          </a:p>
          <a:p>
            <a:pPr algn="ctr"/>
            <a:r>
              <a:rPr lang="en-AU" sz="3600" dirty="0" smtClean="0">
                <a:latin typeface="Comic Sans MS" panose="030F0702030302020204" pitchFamily="66" charset="0"/>
              </a:rPr>
              <a:t>Using trapezoids: 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AU" sz="2800" dirty="0" smtClean="0">
                <a:latin typeface="Comic Sans MS" panose="030F0702030302020204" pitchFamily="66" charset="0"/>
              </a:rPr>
              <a:t>Roll </a:t>
            </a:r>
            <a:r>
              <a:rPr lang="en-AU" sz="2800" dirty="0">
                <a:latin typeface="Comic Sans MS" panose="030F0702030302020204" pitchFamily="66" charset="0"/>
              </a:rPr>
              <a:t>your dice and trace that many trapezoids.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AU" sz="2800" dirty="0">
                <a:latin typeface="Comic Sans MS" panose="030F0702030302020204" pitchFamily="66" charset="0"/>
              </a:rPr>
              <a:t>What’s your number?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AU" sz="2800" dirty="0">
                <a:latin typeface="Comic Sans MS" panose="030F0702030302020204" pitchFamily="66" charset="0"/>
              </a:rPr>
              <a:t>Draw it on a </a:t>
            </a:r>
            <a:r>
              <a:rPr lang="en-AU" sz="2800" dirty="0" err="1">
                <a:latin typeface="Comic Sans MS" panose="030F0702030302020204" pitchFamily="66" charset="0"/>
              </a:rPr>
              <a:t>numberline</a:t>
            </a:r>
            <a:r>
              <a:rPr lang="en-AU" sz="2800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692696"/>
            <a:ext cx="912692" cy="8297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52568">
            <a:off x="6726758" y="2097178"/>
            <a:ext cx="1302426" cy="60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768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dirty="0">
                <a:latin typeface="Comic Sans MS" panose="030F0702030302020204" pitchFamily="66" charset="0"/>
              </a:rPr>
              <a:t>If a hexagon is 1 whole, how much is</a:t>
            </a:r>
            <a:r>
              <a:rPr lang="en-AU" sz="3600" dirty="0" smtClean="0">
                <a:latin typeface="Comic Sans MS" panose="030F0702030302020204" pitchFamily="66" charset="0"/>
              </a:rPr>
              <a:t>…?</a:t>
            </a:r>
            <a:endParaRPr lang="en-AU" sz="3600" dirty="0">
              <a:latin typeface="Comic Sans MS" panose="030F0702030302020204" pitchFamily="66" charset="0"/>
            </a:endParaRPr>
          </a:p>
          <a:p>
            <a:r>
              <a:rPr lang="en-AU" sz="3600" dirty="0">
                <a:latin typeface="Comic Sans MS" panose="030F0702030302020204" pitchFamily="66" charset="0"/>
              </a:rPr>
              <a:t> </a:t>
            </a:r>
          </a:p>
          <a:p>
            <a:pPr algn="ctr"/>
            <a:endParaRPr lang="en-AU" sz="3600" dirty="0" smtClean="0">
              <a:latin typeface="Comic Sans MS" panose="030F0702030302020204" pitchFamily="66" charset="0"/>
            </a:endParaRPr>
          </a:p>
          <a:p>
            <a:pPr algn="ctr"/>
            <a:endParaRPr lang="en-AU" sz="3600" dirty="0">
              <a:latin typeface="Comic Sans MS" panose="030F0702030302020204" pitchFamily="66" charset="0"/>
            </a:endParaRPr>
          </a:p>
          <a:p>
            <a:pPr algn="ctr"/>
            <a:r>
              <a:rPr lang="en-AU" sz="3600" dirty="0" smtClean="0">
                <a:latin typeface="Comic Sans MS" panose="030F0702030302020204" pitchFamily="66" charset="0"/>
              </a:rPr>
              <a:t>Using rhombuses: 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AU" sz="2800" dirty="0" smtClean="0">
                <a:latin typeface="Comic Sans MS" panose="030F0702030302020204" pitchFamily="66" charset="0"/>
              </a:rPr>
              <a:t>Roll </a:t>
            </a:r>
            <a:r>
              <a:rPr lang="en-AU" sz="2800" dirty="0">
                <a:latin typeface="Comic Sans MS" panose="030F0702030302020204" pitchFamily="66" charset="0"/>
              </a:rPr>
              <a:t>your dice and trace that many </a:t>
            </a:r>
            <a:r>
              <a:rPr lang="en-AU" sz="2800" dirty="0" smtClean="0">
                <a:latin typeface="Comic Sans MS" panose="030F0702030302020204" pitchFamily="66" charset="0"/>
              </a:rPr>
              <a:t>rhombuses</a:t>
            </a:r>
            <a:r>
              <a:rPr lang="en-AU" sz="2800" dirty="0">
                <a:latin typeface="Comic Sans MS" panose="030F0702030302020204" pitchFamily="66" charset="0"/>
              </a:rPr>
              <a:t>.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AU" sz="2800" dirty="0">
                <a:latin typeface="Comic Sans MS" panose="030F0702030302020204" pitchFamily="66" charset="0"/>
              </a:rPr>
              <a:t>What’s your number?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AU" sz="2800" dirty="0">
                <a:latin typeface="Comic Sans MS" panose="030F0702030302020204" pitchFamily="66" charset="0"/>
              </a:rPr>
              <a:t>Draw it on a </a:t>
            </a:r>
            <a:r>
              <a:rPr lang="en-AU" sz="2800" dirty="0" err="1">
                <a:latin typeface="Comic Sans MS" panose="030F0702030302020204" pitchFamily="66" charset="0"/>
              </a:rPr>
              <a:t>numberline</a:t>
            </a:r>
            <a:r>
              <a:rPr lang="en-AU" sz="2800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692696"/>
            <a:ext cx="912692" cy="8297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93486">
            <a:off x="6910609" y="2149196"/>
            <a:ext cx="861060" cy="50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3989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dirty="0">
                <a:latin typeface="Comic Sans MS" panose="030F0702030302020204" pitchFamily="66" charset="0"/>
              </a:rPr>
              <a:t>If a hexagon is 1 whole, how much is</a:t>
            </a:r>
            <a:r>
              <a:rPr lang="en-AU" sz="3600" dirty="0" smtClean="0">
                <a:latin typeface="Comic Sans MS" panose="030F0702030302020204" pitchFamily="66" charset="0"/>
              </a:rPr>
              <a:t>…?</a:t>
            </a:r>
            <a:endParaRPr lang="en-AU" sz="3600" dirty="0">
              <a:latin typeface="Comic Sans MS" panose="030F0702030302020204" pitchFamily="66" charset="0"/>
            </a:endParaRPr>
          </a:p>
          <a:p>
            <a:r>
              <a:rPr lang="en-AU" sz="3600" dirty="0">
                <a:latin typeface="Comic Sans MS" panose="030F0702030302020204" pitchFamily="66" charset="0"/>
              </a:rPr>
              <a:t> </a:t>
            </a:r>
          </a:p>
          <a:p>
            <a:pPr algn="ctr"/>
            <a:endParaRPr lang="en-AU" sz="3600" dirty="0" smtClean="0">
              <a:latin typeface="Comic Sans MS" panose="030F0702030302020204" pitchFamily="66" charset="0"/>
            </a:endParaRPr>
          </a:p>
          <a:p>
            <a:pPr algn="ctr"/>
            <a:endParaRPr lang="en-AU" sz="3600" dirty="0">
              <a:latin typeface="Comic Sans MS" panose="030F0702030302020204" pitchFamily="66" charset="0"/>
            </a:endParaRPr>
          </a:p>
          <a:p>
            <a:pPr algn="ctr"/>
            <a:r>
              <a:rPr lang="en-AU" sz="3600" dirty="0" smtClean="0">
                <a:latin typeface="Comic Sans MS" panose="030F0702030302020204" pitchFamily="66" charset="0"/>
              </a:rPr>
              <a:t>Using triangles: 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AU" sz="2800" dirty="0" smtClean="0">
                <a:latin typeface="Comic Sans MS" panose="030F0702030302020204" pitchFamily="66" charset="0"/>
              </a:rPr>
              <a:t>Roll </a:t>
            </a:r>
            <a:r>
              <a:rPr lang="en-AU" sz="2800" dirty="0">
                <a:latin typeface="Comic Sans MS" panose="030F0702030302020204" pitchFamily="66" charset="0"/>
              </a:rPr>
              <a:t>your dice and trace that many </a:t>
            </a:r>
            <a:r>
              <a:rPr lang="en-AU" sz="2800" dirty="0" smtClean="0">
                <a:latin typeface="Comic Sans MS" panose="030F0702030302020204" pitchFamily="66" charset="0"/>
              </a:rPr>
              <a:t>triangles</a:t>
            </a:r>
            <a:r>
              <a:rPr lang="en-AU" sz="2800" dirty="0">
                <a:latin typeface="Comic Sans MS" panose="030F0702030302020204" pitchFamily="66" charset="0"/>
              </a:rPr>
              <a:t>.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AU" sz="2800" dirty="0">
                <a:latin typeface="Comic Sans MS" panose="030F0702030302020204" pitchFamily="66" charset="0"/>
              </a:rPr>
              <a:t>What’s your number?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AU" sz="2800" dirty="0">
                <a:latin typeface="Comic Sans MS" panose="030F0702030302020204" pitchFamily="66" charset="0"/>
              </a:rPr>
              <a:t>Draw it on a </a:t>
            </a:r>
            <a:r>
              <a:rPr lang="en-AU" sz="2800" dirty="0" err="1">
                <a:latin typeface="Comic Sans MS" panose="030F0702030302020204" pitchFamily="66" charset="0"/>
              </a:rPr>
              <a:t>numberline</a:t>
            </a:r>
            <a:r>
              <a:rPr lang="en-AU" sz="2800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692696"/>
            <a:ext cx="912692" cy="8297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681286">
            <a:off x="6573611" y="1933130"/>
            <a:ext cx="786388" cy="69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415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692850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>
                <a:latin typeface="Comic Sans MS" panose="030F0702030302020204" pitchFamily="66" charset="0"/>
              </a:rPr>
              <a:t>What did you learn?</a:t>
            </a:r>
          </a:p>
          <a:p>
            <a:endParaRPr lang="en-AU" sz="3600" dirty="0">
              <a:latin typeface="Comic Sans MS" panose="030F0702030302020204" pitchFamily="66" charset="0"/>
            </a:endParaRPr>
          </a:p>
          <a:p>
            <a:endParaRPr lang="en-AU" sz="3600" dirty="0">
              <a:latin typeface="Comic Sans MS" panose="030F0702030302020204" pitchFamily="66" charset="0"/>
            </a:endParaRPr>
          </a:p>
          <a:p>
            <a:r>
              <a:rPr lang="en-AU" sz="3600" dirty="0">
                <a:latin typeface="Comic Sans MS" panose="030F0702030302020204" pitchFamily="66" charset="0"/>
              </a:rPr>
              <a:t>How have you been successful?</a:t>
            </a:r>
          </a:p>
          <a:p>
            <a:r>
              <a:rPr lang="en-AU" sz="3600" dirty="0">
                <a:latin typeface="Comic Sans MS" panose="030F0702030302020204" pitchFamily="66" charset="0"/>
              </a:rPr>
              <a:t> </a:t>
            </a:r>
          </a:p>
          <a:p>
            <a:r>
              <a:rPr lang="en-AU" sz="3600" dirty="0">
                <a:latin typeface="Comic Sans MS" panose="030F0702030302020204" pitchFamily="66" charset="0"/>
              </a:rPr>
              <a:t>What would you do differently </a:t>
            </a:r>
            <a:endParaRPr lang="en-AU" sz="3600" dirty="0" smtClean="0">
              <a:latin typeface="Comic Sans MS" panose="030F0702030302020204" pitchFamily="66" charset="0"/>
            </a:endParaRPr>
          </a:p>
          <a:p>
            <a:r>
              <a:rPr lang="en-AU" sz="3600" dirty="0" smtClean="0">
                <a:latin typeface="Comic Sans MS" panose="030F0702030302020204" pitchFamily="66" charset="0"/>
              </a:rPr>
              <a:t>next </a:t>
            </a:r>
            <a:r>
              <a:rPr lang="en-AU" sz="3600" dirty="0">
                <a:latin typeface="Comic Sans MS" panose="030F0702030302020204" pitchFamily="66" charset="0"/>
              </a:rPr>
              <a:t>time?</a:t>
            </a:r>
          </a:p>
          <a:p>
            <a:endParaRPr lang="en-AU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9768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1955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628800"/>
            <a:ext cx="2179320" cy="198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367" y="1628800"/>
            <a:ext cx="2179320" cy="19812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0" y="5373216"/>
            <a:ext cx="9144000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2062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0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2723" y="5949280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1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1223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2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6885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61251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99849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2472" y="525050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325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80" y="1628800"/>
            <a:ext cx="2179320" cy="198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169" y="1606327"/>
            <a:ext cx="2179320" cy="19812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0" y="5373216"/>
            <a:ext cx="9144000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2062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0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2723" y="5949280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1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1223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2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6885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61251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99849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2472" y="525050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851" y="1606327"/>
            <a:ext cx="217932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52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80" y="1628800"/>
            <a:ext cx="2179320" cy="198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169" y="1606327"/>
            <a:ext cx="2179320" cy="19812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0" y="5373216"/>
            <a:ext cx="9144000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2062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0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2723" y="5949280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1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1223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2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6885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61251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99849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2472" y="525050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36542" y="2070760"/>
            <a:ext cx="23545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235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364" y="1628800"/>
            <a:ext cx="2179320" cy="198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260648"/>
            <a:ext cx="5740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If a hexagon is 1 whole……</a:t>
            </a:r>
            <a:endParaRPr lang="en-AU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69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373216"/>
            <a:ext cx="9144000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2062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0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2723" y="5949280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1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1223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2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6885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61251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99849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2472" y="525050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96" y="2074580"/>
            <a:ext cx="23545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6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373216"/>
            <a:ext cx="9144000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2062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0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2723" y="5949280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1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1223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2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6885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61251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99849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2472" y="525050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96" y="2074580"/>
            <a:ext cx="2354580" cy="10972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074580"/>
            <a:ext cx="23545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7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373216"/>
            <a:ext cx="9144000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2062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0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2723" y="5949280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1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1223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2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6885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61251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99849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2472" y="525050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634" y="1412776"/>
            <a:ext cx="2354580" cy="10972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628800"/>
            <a:ext cx="2354580" cy="109728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037" y="2893680"/>
            <a:ext cx="23545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119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332</Words>
  <Application>Microsoft Office PowerPoint</Application>
  <PresentationFormat>On-screen Show (4:3)</PresentationFormat>
  <Paragraphs>138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</dc:creator>
  <cp:lastModifiedBy>Marg</cp:lastModifiedBy>
  <cp:revision>7</cp:revision>
  <dcterms:created xsi:type="dcterms:W3CDTF">2019-06-16T05:43:33Z</dcterms:created>
  <dcterms:modified xsi:type="dcterms:W3CDTF">2019-06-16T06:53:53Z</dcterms:modified>
</cp:coreProperties>
</file>