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4" r:id="rId4"/>
    <p:sldId id="285" r:id="rId5"/>
    <p:sldId id="287" r:id="rId6"/>
    <p:sldId id="290" r:id="rId7"/>
    <p:sldId id="286" r:id="rId8"/>
    <p:sldId id="289" r:id="rId9"/>
    <p:sldId id="282" r:id="rId10"/>
    <p:sldId id="288" r:id="rId11"/>
    <p:sldId id="291" r:id="rId12"/>
    <p:sldId id="292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9" autoAdjust="0"/>
    <p:restoredTop sz="94660"/>
  </p:normalViewPr>
  <p:slideViewPr>
    <p:cSldViewPr>
      <p:cViewPr varScale="1">
        <p:scale>
          <a:sx n="85" d="100"/>
          <a:sy n="85" d="100"/>
        </p:scale>
        <p:origin x="-163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13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89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59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4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52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84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94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352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9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9000">
              <a:srgbClr val="FFFF00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3FB2-D008-4217-9E0A-F94682524B4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F94BB-4E5E-4549-980A-2010B51D6E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0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26885" cy="6192688"/>
          </a:xfrm>
        </p:spPr>
        <p:txBody>
          <a:bodyPr>
            <a:noAutofit/>
          </a:bodyPr>
          <a:lstStyle/>
          <a:p>
            <a:r>
              <a:rPr lang="en-AU" sz="8000" dirty="0">
                <a:latin typeface="Comic Sans MS" pitchFamily="66" charset="0"/>
                <a:ea typeface="+mn-ea"/>
                <a:cs typeface="+mn-cs"/>
              </a:rPr>
              <a:t>Where To With Our Learning This Term</a:t>
            </a:r>
            <a:r>
              <a:rPr lang="en-AU" sz="8000" dirty="0" smtClean="0">
                <a:latin typeface="Comic Sans MS" pitchFamily="66" charset="0"/>
                <a:ea typeface="+mn-ea"/>
                <a:cs typeface="+mn-cs"/>
              </a:rPr>
              <a:t>? -&gt; </a:t>
            </a:r>
            <a:r>
              <a:rPr lang="en-AU" sz="8000" dirty="0" smtClean="0">
                <a:latin typeface="Comic Sans MS" pitchFamily="66" charset="0"/>
                <a:ea typeface="+mn-ea"/>
                <a:cs typeface="+mn-cs"/>
              </a:rPr>
              <a:t>-&gt; -&gt;</a:t>
            </a:r>
            <a:br>
              <a:rPr lang="en-AU" sz="8000" dirty="0" smtClean="0">
                <a:latin typeface="Comic Sans MS" pitchFamily="66" charset="0"/>
                <a:ea typeface="+mn-ea"/>
                <a:cs typeface="+mn-cs"/>
              </a:rPr>
            </a:br>
            <a:r>
              <a:rPr lang="en-AU" sz="3600" dirty="0" smtClean="0">
                <a:latin typeface="Comic Sans MS" pitchFamily="66" charset="0"/>
                <a:ea typeface="+mn-ea"/>
                <a:cs typeface="+mn-cs"/>
              </a:rPr>
              <a:t>Term 2, 2019</a:t>
            </a:r>
            <a:endParaRPr lang="en-AU" sz="8000" dirty="0"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86" y="1101218"/>
            <a:ext cx="91263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600" b="1" dirty="0" smtClean="0">
                <a:latin typeface="Comic Sans MS" pitchFamily="66" charset="0"/>
              </a:rPr>
              <a:t>Other Notes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Everyone now has Learning Book 2 in their tubs.  Finish Book 1 then take it home if you haven’t already. 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We need to collect all our ‘Counting’ unit pieces together.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Please keep the caddies tidy!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Hats stay on until the end of </a:t>
            </a:r>
            <a:r>
              <a:rPr lang="en-AU" sz="2400" smtClean="0">
                <a:latin typeface="Comic Sans MS" pitchFamily="66" charset="0"/>
              </a:rPr>
              <a:t>April.</a:t>
            </a:r>
            <a:endParaRPr lang="en-AU" sz="2400" dirty="0" smtClean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Winter uniforms </a:t>
            </a:r>
            <a:r>
              <a:rPr lang="en-AU" sz="2400" smtClean="0">
                <a:latin typeface="Comic Sans MS" pitchFamily="66" charset="0"/>
              </a:rPr>
              <a:t>start beginning of May</a:t>
            </a:r>
            <a:endParaRPr lang="en-AU" sz="2400" dirty="0" smtClean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AU" sz="2400" dirty="0" smtClean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640"/>
            <a:ext cx="9036496" cy="9125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u="sng" smtClean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  <a:endParaRPr lang="en-AU" sz="3600" u="sng" dirty="0"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3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86" y="1101218"/>
            <a:ext cx="912631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400" b="1" dirty="0" smtClean="0">
                <a:latin typeface="Comic Sans MS" pitchFamily="66" charset="0"/>
              </a:rPr>
              <a:t>We remember what makes learning work!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Participation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Friendship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Behaviour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Concentration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Persistence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Organisation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AU" sz="2400" dirty="0" smtClean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640"/>
            <a:ext cx="9036496" cy="9125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u="sng" smtClean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  <a:endParaRPr lang="en-AU" sz="3600" u="sng" dirty="0"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8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86" y="1101218"/>
            <a:ext cx="91263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600" b="1" dirty="0" smtClean="0">
                <a:latin typeface="Comic Sans MS" pitchFamily="66" charset="0"/>
              </a:rPr>
              <a:t>We remember what’s important to us!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It’s important to be friendly.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We care for our classroom.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It’s important to use manners.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We follow teacher direction.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It’s important to be kind.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We move and work safely.</a:t>
            </a:r>
          </a:p>
          <a:p>
            <a:pPr marL="2171700" lvl="4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It’s important to take turns.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AU" sz="2400" dirty="0" smtClean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640"/>
            <a:ext cx="9036496" cy="9125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u="sng" smtClean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  <a:endParaRPr lang="en-AU" sz="3600" u="sng" dirty="0"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6" y="1412776"/>
            <a:ext cx="91263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b="1" dirty="0" smtClean="0">
                <a:latin typeface="Comic Sans MS" pitchFamily="66" charset="0"/>
              </a:rPr>
              <a:t>Let’s have a great Term Two,</a:t>
            </a:r>
          </a:p>
          <a:p>
            <a:pPr lvl="2">
              <a:lnSpc>
                <a:spcPct val="150000"/>
              </a:lnSpc>
            </a:pPr>
            <a:r>
              <a:rPr lang="en-AU" sz="3600" b="1" dirty="0" smtClean="0">
                <a:latin typeface="Comic Sans MS" pitchFamily="66" charset="0"/>
              </a:rPr>
              <a:t>learning together,</a:t>
            </a:r>
          </a:p>
          <a:p>
            <a:pPr lvl="3">
              <a:lnSpc>
                <a:spcPct val="150000"/>
              </a:lnSpc>
            </a:pPr>
            <a:r>
              <a:rPr lang="en-AU" sz="3600" b="1" dirty="0" smtClean="0">
                <a:latin typeface="Comic Sans MS" pitchFamily="66" charset="0"/>
              </a:rPr>
              <a:t>laughing together,</a:t>
            </a:r>
          </a:p>
          <a:p>
            <a:pPr lvl="4">
              <a:lnSpc>
                <a:spcPct val="150000"/>
              </a:lnSpc>
            </a:pPr>
            <a:r>
              <a:rPr lang="en-AU" sz="3600" b="1" dirty="0" smtClean="0">
                <a:latin typeface="Comic Sans MS" pitchFamily="66" charset="0"/>
              </a:rPr>
              <a:t>and helping each other out!</a:t>
            </a:r>
            <a:endParaRPr lang="en-AU" sz="2400" dirty="0" smtClean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AU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1098"/>
            <a:ext cx="9036496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Reading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Our </a:t>
            </a:r>
            <a:r>
              <a:rPr lang="en-AU" sz="2400" dirty="0" err="1" smtClean="0">
                <a:latin typeface="Comic Sans MS" pitchFamily="66" charset="0"/>
              </a:rPr>
              <a:t>Lexile</a:t>
            </a:r>
            <a:r>
              <a:rPr lang="en-AU" sz="2400" dirty="0" smtClean="0">
                <a:latin typeface="Comic Sans MS" pitchFamily="66" charset="0"/>
              </a:rPr>
              <a:t> </a:t>
            </a:r>
            <a:r>
              <a:rPr lang="en-AU" sz="2400" dirty="0">
                <a:latin typeface="Comic Sans MS" pitchFamily="66" charset="0"/>
              </a:rPr>
              <a:t>reading with </a:t>
            </a:r>
            <a:r>
              <a:rPr lang="en-AU" sz="2400" dirty="0" smtClean="0">
                <a:latin typeface="Comic Sans MS" pitchFamily="66" charset="0"/>
              </a:rPr>
              <a:t>quizzes. </a:t>
            </a:r>
            <a:endParaRPr lang="en-AU" sz="2400" dirty="0">
              <a:latin typeface="Comic Sans MS" pitchFamily="66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Our R.E.D. sessions with real reading.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Micro reading </a:t>
            </a:r>
            <a:r>
              <a:rPr lang="en-AU" sz="2400" dirty="0">
                <a:latin typeface="Comic Sans MS" pitchFamily="66" charset="0"/>
              </a:rPr>
              <a:t>sessions and </a:t>
            </a:r>
            <a:r>
              <a:rPr lang="en-AU" sz="2400" dirty="0" smtClean="0">
                <a:latin typeface="Comic Sans MS" pitchFamily="66" charset="0"/>
              </a:rPr>
              <a:t>running records</a:t>
            </a:r>
            <a:r>
              <a:rPr lang="en-AU" sz="2400" dirty="0">
                <a:latin typeface="Comic Sans MS" pitchFamily="66" charset="0"/>
              </a:rPr>
              <a:t>.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en-AU" sz="2400" dirty="0">
              <a:latin typeface="Comic Sans MS" pitchFamily="66" charset="0"/>
            </a:endParaRPr>
          </a:p>
          <a:p>
            <a:pPr lvl="1"/>
            <a:r>
              <a:rPr lang="en-AU" sz="2400" dirty="0">
                <a:latin typeface="Comic Sans MS" pitchFamily="66" charset="0"/>
              </a:rPr>
              <a:t>We</a:t>
            </a:r>
            <a:r>
              <a:rPr lang="en-AU" sz="2400" dirty="0" smtClean="0">
                <a:latin typeface="Comic Sans MS" pitchFamily="66" charset="0"/>
              </a:rPr>
              <a:t> will begin: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 regular ‘Story Time’ session with rich texts (the good stuff!).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 focus on fairy tales.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Reading non-fiction texts for our </a:t>
            </a:r>
            <a:r>
              <a:rPr lang="en-AU" sz="2400" dirty="0" err="1" smtClean="0">
                <a:latin typeface="Comic Sans MS" pitchFamily="66" charset="0"/>
              </a:rPr>
              <a:t>minibeasts</a:t>
            </a:r>
            <a:r>
              <a:rPr lang="en-AU" sz="2400" dirty="0" smtClean="0">
                <a:latin typeface="Comic Sans MS" pitchFamily="66" charset="0"/>
              </a:rPr>
              <a:t> inquiry.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Reading stories about creation for Religion.</a:t>
            </a: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Writing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Writing stories and persuasive texts. </a:t>
            </a:r>
            <a:endParaRPr lang="en-AU" sz="2400" dirty="0">
              <a:latin typeface="Comic Sans MS" pitchFamily="66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Learning what makes good writing.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Practising and using bold beginnings (sizzling starts).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Using ‘cap fines’ and i-fines’!</a:t>
            </a:r>
            <a:endParaRPr lang="en-AU" sz="2400" dirty="0">
              <a:latin typeface="Comic Sans MS" pitchFamily="66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AU" sz="2400" dirty="0">
              <a:latin typeface="Comic Sans MS" pitchFamily="66" charset="0"/>
            </a:endParaRPr>
          </a:p>
          <a:p>
            <a:pPr lvl="1"/>
            <a:r>
              <a:rPr lang="en-AU" sz="2400" dirty="0">
                <a:latin typeface="Comic Sans MS" pitchFamily="66" charset="0"/>
              </a:rPr>
              <a:t>We</a:t>
            </a:r>
            <a:r>
              <a:rPr lang="en-AU" sz="2400" dirty="0" smtClean="0">
                <a:latin typeface="Comic Sans MS" pitchFamily="66" charset="0"/>
              </a:rPr>
              <a:t> will begin: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Using a planning graph to help build great writing.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Going for a term without using dialogue!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Increasing interest and developing fulfilling finishes.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Learning about informative writing  (later in the term).</a:t>
            </a:r>
          </a:p>
        </p:txBody>
      </p:sp>
    </p:spTree>
    <p:extLst>
      <p:ext uri="{BB962C8B-B14F-4D97-AF65-F5344CB8AC3E}">
        <p14:creationId xmlns:p14="http://schemas.microsoft.com/office/powerpoint/2010/main" val="8861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Spelling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>
                <a:latin typeface="Comic Sans MS" pitchFamily="66" charset="0"/>
              </a:rPr>
              <a:t>Our weekly spelling </a:t>
            </a:r>
            <a:r>
              <a:rPr lang="en-AU" sz="2400" dirty="0" smtClean="0">
                <a:latin typeface="Comic Sans MS" pitchFamily="66" charset="0"/>
              </a:rPr>
              <a:t>tasks with more say about what words we’re choosing.</a:t>
            </a:r>
            <a:endParaRPr lang="en-AU" sz="2400" dirty="0">
              <a:latin typeface="Comic Sans MS" pitchFamily="66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>
                <a:latin typeface="Comic Sans MS" pitchFamily="66" charset="0"/>
              </a:rPr>
              <a:t>Our weekly spelling </a:t>
            </a:r>
            <a:r>
              <a:rPr lang="en-AU" sz="2400" dirty="0" smtClean="0">
                <a:latin typeface="Comic Sans MS" pitchFamily="66" charset="0"/>
              </a:rPr>
              <a:t>tests </a:t>
            </a:r>
            <a:r>
              <a:rPr lang="en-AU" sz="2400" dirty="0">
                <a:latin typeface="Comic Sans MS" pitchFamily="66" charset="0"/>
              </a:rPr>
              <a:t>on Fridays.</a:t>
            </a:r>
          </a:p>
          <a:p>
            <a:pPr lvl="1" algn="ctr"/>
            <a:r>
              <a:rPr lang="en-AU" sz="1400" dirty="0" smtClean="0">
                <a:latin typeface="Comic Sans MS" pitchFamily="66" charset="0"/>
              </a:rPr>
              <a:t> </a:t>
            </a:r>
            <a:endParaRPr lang="en-AU" sz="14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10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Handwriting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Handwriting lessons (later in the term).</a:t>
            </a:r>
            <a:endParaRPr lang="en-AU" sz="2400" dirty="0">
              <a:latin typeface="Comic Sans MS" pitchFamily="66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AU" sz="2400" dirty="0" smtClean="0">
              <a:latin typeface="Comic Sans MS" pitchFamily="66" charset="0"/>
            </a:endParaRPr>
          </a:p>
          <a:p>
            <a:pPr lvl="1"/>
            <a:r>
              <a:rPr lang="en-AU" sz="2400" dirty="0" smtClean="0">
                <a:latin typeface="Comic Sans MS" pitchFamily="66" charset="0"/>
              </a:rPr>
              <a:t>We will begin: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 weekly handwriting task.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Receiving pen licences (grade 4)</a:t>
            </a: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Maths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20 Sum Challenges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Earning last term’s brag tags.</a:t>
            </a:r>
            <a:endParaRPr lang="en-AU" sz="2400" dirty="0">
              <a:latin typeface="Comic Sans MS" pitchFamily="66" charset="0"/>
            </a:endParaRPr>
          </a:p>
          <a:p>
            <a:pPr lvl="1"/>
            <a:r>
              <a:rPr lang="en-AU" sz="2400" dirty="0">
                <a:latin typeface="Comic Sans MS" pitchFamily="66" charset="0"/>
              </a:rPr>
              <a:t>We</a:t>
            </a:r>
            <a:r>
              <a:rPr lang="en-AU" sz="2400" dirty="0" smtClean="0">
                <a:latin typeface="Comic Sans MS" pitchFamily="66" charset="0"/>
              </a:rPr>
              <a:t> will begin: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New topics this term: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Addition and Subtraction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Fractions &amp; Decimals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Time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Location (if we get time for all of these!)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Problem Solving sessions.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Earning a whole new set of brag tags.</a:t>
            </a:r>
          </a:p>
        </p:txBody>
      </p:sp>
    </p:spTree>
    <p:extLst>
      <p:ext uri="{BB962C8B-B14F-4D97-AF65-F5344CB8AC3E}">
        <p14:creationId xmlns:p14="http://schemas.microsoft.com/office/powerpoint/2010/main" val="18726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Religion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continue: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Our daily prayer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Reading scripture to learn about Jesus’ message.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(and finish off) learning about the events of Easter</a:t>
            </a:r>
            <a:endParaRPr lang="en-AU" sz="2400" dirty="0">
              <a:latin typeface="Comic Sans MS" pitchFamily="66" charset="0"/>
            </a:endParaRPr>
          </a:p>
          <a:p>
            <a:pPr lvl="1"/>
            <a:r>
              <a:rPr lang="en-AU" sz="2400" dirty="0">
                <a:latin typeface="Comic Sans MS" pitchFamily="66" charset="0"/>
              </a:rPr>
              <a:t>We</a:t>
            </a:r>
            <a:r>
              <a:rPr lang="en-AU" sz="2400" dirty="0" smtClean="0">
                <a:latin typeface="Comic Sans MS" pitchFamily="66" charset="0"/>
              </a:rPr>
              <a:t> will begin: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New topics this term: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‘Creation’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‘The Holy Spirit’</a:t>
            </a:r>
          </a:p>
          <a:p>
            <a:pPr marL="2171700" lvl="4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‘Eucharist’</a:t>
            </a:r>
          </a:p>
          <a:p>
            <a:pPr marL="2171700" lvl="4" indent="-342900">
              <a:buFont typeface="Arial" pitchFamily="34" charset="0"/>
              <a:buChar char="•"/>
            </a:pPr>
            <a:endParaRPr lang="en-AU" sz="2400" dirty="0">
              <a:latin typeface="Comic Sans MS" pitchFamily="66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Some of us will make our First Eucharist this term.</a:t>
            </a:r>
          </a:p>
        </p:txBody>
      </p:sp>
    </p:spTree>
    <p:extLst>
      <p:ext uri="{BB962C8B-B14F-4D97-AF65-F5344CB8AC3E}">
        <p14:creationId xmlns:p14="http://schemas.microsoft.com/office/powerpoint/2010/main" val="28799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e-learning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We </a:t>
            </a:r>
            <a:r>
              <a:rPr lang="en-AU" sz="2400" dirty="0">
                <a:latin typeface="Comic Sans MS" pitchFamily="66" charset="0"/>
              </a:rPr>
              <a:t>will </a:t>
            </a:r>
            <a:r>
              <a:rPr lang="en-AU" sz="2400" dirty="0" smtClean="0">
                <a:latin typeface="Comic Sans MS" pitchFamily="66" charset="0"/>
              </a:rPr>
              <a:t>continue our regular morning sessions using: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u="sng" dirty="0" smtClean="0">
                <a:latin typeface="Comic Sans MS" pitchFamily="66" charset="0"/>
              </a:rPr>
              <a:t>See Saw </a:t>
            </a:r>
            <a:r>
              <a:rPr lang="en-AU" sz="2400" dirty="0" smtClean="0">
                <a:latin typeface="Comic Sans MS" pitchFamily="66" charset="0"/>
              </a:rPr>
              <a:t>to share our work and enjoy our community.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u="sng" dirty="0" smtClean="0">
                <a:latin typeface="Comic Sans MS" pitchFamily="66" charset="0"/>
              </a:rPr>
              <a:t>Literacy Pro </a:t>
            </a:r>
            <a:r>
              <a:rPr lang="en-AU" sz="2400" dirty="0" smtClean="0">
                <a:latin typeface="Comic Sans MS" pitchFamily="66" charset="0"/>
              </a:rPr>
              <a:t>for book recommendations and quizzes.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u="sng" dirty="0" err="1" smtClean="0">
                <a:latin typeface="Comic Sans MS" pitchFamily="66" charset="0"/>
              </a:rPr>
              <a:t>Matific</a:t>
            </a:r>
            <a:r>
              <a:rPr lang="en-AU" sz="2400" dirty="0" smtClean="0">
                <a:latin typeface="Comic Sans MS" pitchFamily="66" charset="0"/>
              </a:rPr>
              <a:t> and </a:t>
            </a:r>
            <a:r>
              <a:rPr lang="en-AU" sz="2400" u="sng" dirty="0" err="1" smtClean="0">
                <a:latin typeface="Comic Sans MS" pitchFamily="66" charset="0"/>
              </a:rPr>
              <a:t>Studyladder</a:t>
            </a:r>
            <a:r>
              <a:rPr lang="en-AU" sz="2400" dirty="0">
                <a:latin typeface="Comic Sans MS" pitchFamily="66" charset="0"/>
              </a:rPr>
              <a:t> </a:t>
            </a:r>
            <a:r>
              <a:rPr lang="en-AU" sz="2400" dirty="0" smtClean="0">
                <a:latin typeface="Comic Sans MS" pitchFamily="66" charset="0"/>
              </a:rPr>
              <a:t>to increase our maths skills.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AU" sz="2400" u="sng" dirty="0" smtClean="0">
                <a:latin typeface="Comic Sans MS" pitchFamily="66" charset="0"/>
              </a:rPr>
              <a:t>Google </a:t>
            </a:r>
            <a:r>
              <a:rPr lang="en-AU" sz="2400" u="sng" dirty="0">
                <a:latin typeface="Comic Sans MS" pitchFamily="66" charset="0"/>
              </a:rPr>
              <a:t>docs and </a:t>
            </a:r>
            <a:r>
              <a:rPr lang="en-AU" sz="2400" u="sng" dirty="0" smtClean="0">
                <a:latin typeface="Comic Sans MS" pitchFamily="66" charset="0"/>
              </a:rPr>
              <a:t>slides </a:t>
            </a:r>
            <a:r>
              <a:rPr lang="en-AU" sz="2400" dirty="0" smtClean="0">
                <a:latin typeface="Comic Sans MS" pitchFamily="66" charset="0"/>
              </a:rPr>
              <a:t>to record and share our learning. </a:t>
            </a:r>
            <a:endParaRPr lang="en-AU" sz="2400" dirty="0">
              <a:latin typeface="Comic Sans MS" pitchFamily="66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098"/>
            <a:ext cx="9144000" cy="1080120"/>
          </a:xfrm>
        </p:spPr>
        <p:txBody>
          <a:bodyPr>
            <a:noAutofit/>
          </a:bodyPr>
          <a:lstStyle/>
          <a:p>
            <a:r>
              <a:rPr lang="en-AU" sz="3600" u="sng" dirty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0992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Inquiry 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Our new unit is ‘Friend or Foe?’</a:t>
            </a:r>
          </a:p>
          <a:p>
            <a:pPr lvl="1"/>
            <a:endParaRPr lang="en-AU" sz="2400" dirty="0" smtClean="0">
              <a:latin typeface="Comic Sans MS" pitchFamily="66" charset="0"/>
            </a:endParaRPr>
          </a:p>
          <a:p>
            <a:pPr lvl="1"/>
            <a:r>
              <a:rPr lang="en-AU" sz="2400" dirty="0" smtClean="0">
                <a:latin typeface="Comic Sans MS" pitchFamily="66" charset="0"/>
              </a:rPr>
              <a:t>To learn about ‘biological science’ we’re going to be looking at </a:t>
            </a:r>
            <a:r>
              <a:rPr lang="en-AU" sz="2400" dirty="0" err="1" smtClean="0">
                <a:latin typeface="Comic Sans MS" pitchFamily="66" charset="0"/>
              </a:rPr>
              <a:t>minibeasts</a:t>
            </a:r>
            <a:r>
              <a:rPr lang="en-AU" sz="2400" dirty="0" smtClean="0">
                <a:latin typeface="Comic Sans MS" pitchFamily="66" charset="0"/>
              </a:rPr>
              <a:t>.  </a:t>
            </a:r>
          </a:p>
          <a:p>
            <a:pPr lvl="1"/>
            <a:r>
              <a:rPr lang="en-AU" sz="2400" dirty="0" smtClean="0">
                <a:latin typeface="Comic Sans MS" pitchFamily="66" charset="0"/>
              </a:rPr>
              <a:t>Here are some example questions we might look into to get us started: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sz="2400" dirty="0">
                <a:latin typeface="Comic Sans MS" pitchFamily="66" charset="0"/>
              </a:rPr>
              <a:t>What is a </a:t>
            </a:r>
            <a:r>
              <a:rPr lang="en-AU" sz="2400" dirty="0" err="1">
                <a:latin typeface="Comic Sans MS" pitchFamily="66" charset="0"/>
              </a:rPr>
              <a:t>minibeast</a:t>
            </a:r>
            <a:r>
              <a:rPr lang="en-AU" sz="2400" dirty="0" smtClean="0">
                <a:latin typeface="Comic Sans MS" pitchFamily="66" charset="0"/>
              </a:rPr>
              <a:t>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What </a:t>
            </a:r>
            <a:r>
              <a:rPr lang="en-AU" sz="2400" dirty="0">
                <a:latin typeface="Comic Sans MS" pitchFamily="66" charset="0"/>
              </a:rPr>
              <a:t>is a life cycle?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AU" sz="2400" dirty="0">
                <a:latin typeface="Comic Sans MS" pitchFamily="66" charset="0"/>
              </a:rPr>
              <a:t>How do living things depend on each other and the environment to </a:t>
            </a:r>
            <a:r>
              <a:rPr lang="en-AU" sz="2400">
                <a:latin typeface="Comic Sans MS" pitchFamily="66" charset="0"/>
              </a:rPr>
              <a:t>survive</a:t>
            </a:r>
            <a:r>
              <a:rPr lang="en-AU" sz="2400" smtClean="0">
                <a:latin typeface="Comic Sans MS" pitchFamily="66" charset="0"/>
              </a:rPr>
              <a:t>?</a:t>
            </a:r>
          </a:p>
          <a:p>
            <a:pPr lvl="1"/>
            <a:endParaRPr lang="en-AU" sz="2400" smtClean="0">
              <a:latin typeface="Comic Sans MS" pitchFamily="66" charset="0"/>
            </a:endParaRPr>
          </a:p>
          <a:p>
            <a:pPr lvl="1"/>
            <a:r>
              <a:rPr lang="en-AU" sz="2400" smtClean="0">
                <a:latin typeface="Comic Sans MS" pitchFamily="66" charset="0"/>
              </a:rPr>
              <a:t>We will have the ‘Insectarium’ come and visit us Thursday in Week 2.</a:t>
            </a:r>
            <a:r>
              <a:rPr lang="en-AU" sz="2400" dirty="0"/>
              <a:t/>
            </a:r>
            <a:br>
              <a:rPr lang="en-AU" sz="2400" dirty="0"/>
            </a:br>
            <a:endParaRPr lang="en-A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86" y="1101218"/>
            <a:ext cx="46263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Events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ANZAC Day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‘The Cyber Bully’ show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Mother’s Day (stall)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NAPLAN (Grades 3 &amp; 5)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Eucharist (most Grade 4 students)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PAT Assessment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Music on Mondays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Reports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8640"/>
            <a:ext cx="9036496" cy="9125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600" u="sng" smtClean="0">
                <a:latin typeface="Comic Sans MS" pitchFamily="66" charset="0"/>
                <a:ea typeface="+mn-ea"/>
                <a:cs typeface="+mn-cs"/>
              </a:rPr>
              <a:t>Where To With Our Learning This Term?</a:t>
            </a:r>
            <a:endParaRPr lang="en-AU" sz="3600" u="sng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8248" y="1124744"/>
            <a:ext cx="46257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latin typeface="Comic Sans MS" pitchFamily="66" charset="0"/>
              </a:rPr>
              <a:t>+ the ‘usuals’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Daily Gathering and Prayer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Art and Italian on Tuesdays.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Library borrowing and Sport on Wednesdays.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STEM on Thursdays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Teacher “thank </a:t>
            </a:r>
            <a:r>
              <a:rPr lang="en-AU" sz="2400" dirty="0" err="1" smtClean="0">
                <a:latin typeface="Comic Sans MS" pitchFamily="66" charset="0"/>
              </a:rPr>
              <a:t>you”s</a:t>
            </a:r>
            <a:r>
              <a:rPr lang="en-AU" sz="2400" dirty="0" smtClean="0">
                <a:latin typeface="Comic Sans MS" pitchFamily="66" charset="0"/>
              </a:rPr>
              <a:t> on Fridays.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Assemblies every 2</a:t>
            </a:r>
            <a:r>
              <a:rPr lang="en-AU" sz="2400" baseline="30000" dirty="0" smtClean="0">
                <a:latin typeface="Comic Sans MS" pitchFamily="66" charset="0"/>
              </a:rPr>
              <a:t>nd</a:t>
            </a:r>
            <a:r>
              <a:rPr lang="en-AU" sz="2400" dirty="0" smtClean="0">
                <a:latin typeface="Comic Sans MS" pitchFamily="66" charset="0"/>
              </a:rPr>
              <a:t> Friday.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400" dirty="0" smtClean="0">
                <a:latin typeface="Comic Sans MS" pitchFamily="66" charset="0"/>
              </a:rPr>
              <a:t>Special lunches</a:t>
            </a:r>
          </a:p>
        </p:txBody>
      </p:sp>
    </p:spTree>
    <p:extLst>
      <p:ext uri="{BB962C8B-B14F-4D97-AF65-F5344CB8AC3E}">
        <p14:creationId xmlns:p14="http://schemas.microsoft.com/office/powerpoint/2010/main" val="200630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746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Where To With Our Learning This Term? -&gt; -&gt; -&gt; Term 2, 2019</vt:lpstr>
      <vt:lpstr>Where To With Our Learning This Term?</vt:lpstr>
      <vt:lpstr>Where To With Our Learning This Term?</vt:lpstr>
      <vt:lpstr>Where To With Our Learning This Term?</vt:lpstr>
      <vt:lpstr>Where To With Our Learning This Term?</vt:lpstr>
      <vt:lpstr>Where To With Our Learning This Term?</vt:lpstr>
      <vt:lpstr>Where To With Our Learning This Term?</vt:lpstr>
      <vt:lpstr>Where To With Our Learning This Term?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Gym</dc:title>
  <dc:creator>Margaret Dunn</dc:creator>
  <cp:lastModifiedBy>Marg</cp:lastModifiedBy>
  <cp:revision>26</cp:revision>
  <dcterms:created xsi:type="dcterms:W3CDTF">2018-10-04T11:28:28Z</dcterms:created>
  <dcterms:modified xsi:type="dcterms:W3CDTF">2019-06-06T06:56:55Z</dcterms:modified>
</cp:coreProperties>
</file>