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png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60" r:id="rId3"/>
    <p:sldId id="281" r:id="rId4"/>
    <p:sldId id="275" r:id="rId5"/>
    <p:sldId id="290" r:id="rId6"/>
    <p:sldId id="289" r:id="rId7"/>
    <p:sldId id="291" r:id="rId8"/>
    <p:sldId id="279" r:id="rId9"/>
    <p:sldId id="287" r:id="rId10"/>
    <p:sldId id="292" r:id="rId11"/>
    <p:sldId id="276" r:id="rId12"/>
    <p:sldId id="282" r:id="rId13"/>
    <p:sldId id="288" r:id="rId14"/>
    <p:sldId id="283" r:id="rId15"/>
    <p:sldId id="271" r:id="rId16"/>
    <p:sldId id="280" r:id="rId17"/>
    <p:sldId id="263" r:id="rId18"/>
    <p:sldId id="262" r:id="rId19"/>
    <p:sldId id="264" r:id="rId20"/>
    <p:sldId id="267" r:id="rId21"/>
    <p:sldId id="270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7FFC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6" autoAdjust="0"/>
    <p:restoredTop sz="98324" autoAdjust="0"/>
  </p:normalViewPr>
  <p:slideViewPr>
    <p:cSldViewPr>
      <p:cViewPr varScale="1">
        <p:scale>
          <a:sx n="96" d="100"/>
          <a:sy n="96" d="100"/>
        </p:scale>
        <p:origin x="-137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17078-56B6-4580-9A29-9546FECAAB53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8F2D-6A82-4860-9DCC-E46AF25F5B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15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55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246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046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89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10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41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91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27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78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17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3000">
              <a:srgbClr val="00FF00"/>
            </a:gs>
            <a:gs pos="59000">
              <a:srgbClr val="99FF99"/>
            </a:gs>
            <a:gs pos="88000">
              <a:srgbClr val="F7FFC9">
                <a:alpha val="7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6AEB-A554-44E3-8887-1E3F2E303285}" type="datetimeFigureOut">
              <a:rPr lang="en-AU" smtClean="0"/>
              <a:t>22/07/2019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C739-39F3-45F5-AEEB-573C6EFDF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4" y="-1"/>
            <a:ext cx="9153303" cy="68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0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2" b="39246"/>
          <a:stretch/>
        </p:blipFill>
        <p:spPr>
          <a:xfrm>
            <a:off x="395536" y="2420888"/>
            <a:ext cx="8440615" cy="19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336704" cy="52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0" b="22840"/>
          <a:stretch/>
        </p:blipFill>
        <p:spPr>
          <a:xfrm>
            <a:off x="899591" y="1196752"/>
            <a:ext cx="7478975" cy="43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t="2308" r="19005" b="4157"/>
          <a:stretch/>
        </p:blipFill>
        <p:spPr>
          <a:xfrm>
            <a:off x="2843808" y="908720"/>
            <a:ext cx="3526576" cy="51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6067" r="7778" b="2188"/>
          <a:stretch/>
        </p:blipFill>
        <p:spPr>
          <a:xfrm>
            <a:off x="2036618" y="762000"/>
            <a:ext cx="5098473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36628" r="5909" b="31686"/>
          <a:stretch/>
        </p:blipFill>
        <p:spPr>
          <a:xfrm>
            <a:off x="540327" y="2576945"/>
            <a:ext cx="8063346" cy="20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4841785" cy="48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4176464" cy="55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28384" cy="58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5" y="404664"/>
            <a:ext cx="8164555" cy="61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496997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704856" cy="57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2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4"/>
          <a:stretch/>
        </p:blipFill>
        <p:spPr>
          <a:xfrm>
            <a:off x="1619672" y="1484785"/>
            <a:ext cx="6096000" cy="40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4897257" cy="38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0556" r="7261" b="12794"/>
          <a:stretch/>
        </p:blipFill>
        <p:spPr>
          <a:xfrm>
            <a:off x="1475656" y="1628800"/>
            <a:ext cx="6207549" cy="37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5995613" cy="39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271591" cy="40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937143" cy="32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88535"/>
            <a:ext cx="53285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Cats on Mats!</dc:title>
  <dc:creator>Margaret Dunn</dc:creator>
  <cp:lastModifiedBy>Marg</cp:lastModifiedBy>
  <cp:revision>11</cp:revision>
  <dcterms:created xsi:type="dcterms:W3CDTF">2018-06-29T05:59:39Z</dcterms:created>
  <dcterms:modified xsi:type="dcterms:W3CDTF">2019-07-22T08:59:19Z</dcterms:modified>
</cp:coreProperties>
</file>