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64" r:id="rId4"/>
    <p:sldId id="285" r:id="rId5"/>
    <p:sldId id="286" r:id="rId6"/>
    <p:sldId id="287" r:id="rId7"/>
    <p:sldId id="288" r:id="rId8"/>
    <p:sldId id="289" r:id="rId9"/>
    <p:sldId id="290" r:id="rId10"/>
    <p:sldId id="279" r:id="rId11"/>
    <p:sldId id="283" r:id="rId12"/>
    <p:sldId id="275" r:id="rId13"/>
    <p:sldId id="281" r:id="rId14"/>
    <p:sldId id="270" r:id="rId15"/>
    <p:sldId id="276" r:id="rId16"/>
    <p:sldId id="272" r:id="rId17"/>
    <p:sldId id="269" r:id="rId18"/>
    <p:sldId id="263" r:id="rId19"/>
    <p:sldId id="266" r:id="rId20"/>
    <p:sldId id="265" r:id="rId21"/>
    <p:sldId id="273" r:id="rId22"/>
    <p:sldId id="267" r:id="rId23"/>
    <p:sldId id="268" r:id="rId24"/>
    <p:sldId id="271" r:id="rId25"/>
    <p:sldId id="274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5AF"/>
    <a:srgbClr val="FF99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132" autoAdjust="0"/>
    <p:restoredTop sz="94316" autoAdjust="0"/>
  </p:normalViewPr>
  <p:slideViewPr>
    <p:cSldViewPr>
      <p:cViewPr varScale="1">
        <p:scale>
          <a:sx n="95" d="100"/>
          <a:sy n="95" d="100"/>
        </p:scale>
        <p:origin x="-13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5B6CB-0133-4E73-9D75-4E57A71E201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C6E97-8662-41A2-A279-177A5CE92F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5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C6E97-8662-41A2-A279-177A5CE92F4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591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51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81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83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61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23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58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100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42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173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1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50000">
              <a:srgbClr val="FD75AF"/>
            </a:gs>
            <a:gs pos="100000">
              <a:srgbClr val="FF99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0022-A56E-4524-BFC8-A79943E35FE6}" type="datetimeFigureOut">
              <a:rPr lang="en-AU" smtClean="0"/>
              <a:t>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E781-0916-4899-B6C0-504876857F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199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959"/>
            <a:ext cx="9144000" cy="68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72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7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" y="0"/>
            <a:ext cx="9139853" cy="690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" y="-1"/>
            <a:ext cx="9130907" cy="685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6" y="0"/>
            <a:ext cx="9153386" cy="68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34"/>
            <a:ext cx="9144000" cy="69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" y="-1"/>
            <a:ext cx="9123076" cy="687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843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224"/>
            <a:ext cx="9144001" cy="68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66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9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" y="-8248"/>
            <a:ext cx="9137727" cy="687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8"/>
            <a:ext cx="9144000" cy="684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</Words>
  <Application>Microsoft Office PowerPoint</Application>
  <PresentationFormat>On-screen Show (4:3)</PresentationFormat>
  <Paragraphs>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Dunn</dc:creator>
  <cp:lastModifiedBy>Marg</cp:lastModifiedBy>
  <cp:revision>11</cp:revision>
  <dcterms:created xsi:type="dcterms:W3CDTF">2017-04-30T03:40:07Z</dcterms:created>
  <dcterms:modified xsi:type="dcterms:W3CDTF">2019-07-04T08:44:29Z</dcterms:modified>
</cp:coreProperties>
</file>