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77"/>
  </p:notesMasterIdLst>
  <p:sldIdLst>
    <p:sldId id="256" r:id="rId2"/>
    <p:sldId id="258" r:id="rId3"/>
    <p:sldId id="259" r:id="rId4"/>
    <p:sldId id="330" r:id="rId5"/>
    <p:sldId id="307" r:id="rId6"/>
    <p:sldId id="312" r:id="rId7"/>
    <p:sldId id="345" r:id="rId8"/>
    <p:sldId id="311" r:id="rId9"/>
    <p:sldId id="318" r:id="rId10"/>
    <p:sldId id="325" r:id="rId11"/>
    <p:sldId id="362" r:id="rId12"/>
    <p:sldId id="313" r:id="rId13"/>
    <p:sldId id="319" r:id="rId14"/>
    <p:sldId id="368" r:id="rId15"/>
    <p:sldId id="360" r:id="rId16"/>
    <p:sldId id="354" r:id="rId17"/>
    <p:sldId id="309" r:id="rId18"/>
    <p:sldId id="336" r:id="rId19"/>
    <p:sldId id="341" r:id="rId20"/>
    <p:sldId id="321" r:id="rId21"/>
    <p:sldId id="333" r:id="rId22"/>
    <p:sldId id="334" r:id="rId23"/>
    <p:sldId id="326" r:id="rId24"/>
    <p:sldId id="340" r:id="rId25"/>
    <p:sldId id="320" r:id="rId26"/>
    <p:sldId id="322" r:id="rId27"/>
    <p:sldId id="337" r:id="rId28"/>
    <p:sldId id="344" r:id="rId29"/>
    <p:sldId id="353" r:id="rId30"/>
    <p:sldId id="369" r:id="rId31"/>
    <p:sldId id="338" r:id="rId32"/>
    <p:sldId id="331" r:id="rId33"/>
    <p:sldId id="358" r:id="rId34"/>
    <p:sldId id="351" r:id="rId35"/>
    <p:sldId id="339" r:id="rId36"/>
    <p:sldId id="350" r:id="rId37"/>
    <p:sldId id="355" r:id="rId38"/>
    <p:sldId id="317" r:id="rId39"/>
    <p:sldId id="356" r:id="rId40"/>
    <p:sldId id="328" r:id="rId41"/>
    <p:sldId id="332" r:id="rId42"/>
    <p:sldId id="364" r:id="rId43"/>
    <p:sldId id="327" r:id="rId44"/>
    <p:sldId id="357" r:id="rId45"/>
    <p:sldId id="310" r:id="rId46"/>
    <p:sldId id="335" r:id="rId47"/>
    <p:sldId id="349" r:id="rId48"/>
    <p:sldId id="365" r:id="rId49"/>
    <p:sldId id="315" r:id="rId50"/>
    <p:sldId id="359" r:id="rId51"/>
    <p:sldId id="329" r:id="rId52"/>
    <p:sldId id="324" r:id="rId53"/>
    <p:sldId id="361" r:id="rId54"/>
    <p:sldId id="352" r:id="rId55"/>
    <p:sldId id="363" r:id="rId56"/>
    <p:sldId id="342" r:id="rId57"/>
    <p:sldId id="371" r:id="rId58"/>
    <p:sldId id="372" r:id="rId59"/>
    <p:sldId id="373" r:id="rId60"/>
    <p:sldId id="374" r:id="rId61"/>
    <p:sldId id="375" r:id="rId62"/>
    <p:sldId id="377" r:id="rId63"/>
    <p:sldId id="378" r:id="rId64"/>
    <p:sldId id="379" r:id="rId65"/>
    <p:sldId id="380" r:id="rId66"/>
    <p:sldId id="381" r:id="rId67"/>
    <p:sldId id="382" r:id="rId68"/>
    <p:sldId id="383" r:id="rId69"/>
    <p:sldId id="384" r:id="rId70"/>
    <p:sldId id="316" r:id="rId71"/>
    <p:sldId id="343" r:id="rId72"/>
    <p:sldId id="346" r:id="rId73"/>
    <p:sldId id="347" r:id="rId74"/>
    <p:sldId id="370" r:id="rId75"/>
    <p:sldId id="348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0" autoAdjust="0"/>
    <p:restoredTop sz="94982" autoAdjust="0"/>
  </p:normalViewPr>
  <p:slideViewPr>
    <p:cSldViewPr>
      <p:cViewPr varScale="1">
        <p:scale>
          <a:sx n="81" d="100"/>
          <a:sy n="81" d="100"/>
        </p:scale>
        <p:origin x="-18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1C49-2273-449E-97C2-4018D5B4B2E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2BE9-45C2-490F-A95A-8335EDB527D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2BE9-45C2-490F-A95A-8335EDB527D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.au/maps/place/Mexico/@23.6260333,-102.5377501,2681675m/data=!3m1!1e3!4m2!3m1!1s0x84043a3b88685353:0xed64b4be6b099811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7" Type="http://schemas.openxmlformats.org/officeDocument/2006/relationships/image" Target="../media/image80.gi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gif"/><Relationship Id="rId5" Type="http://schemas.openxmlformats.org/officeDocument/2006/relationships/image" Target="../media/image78.gif"/><Relationship Id="rId4" Type="http://schemas.openxmlformats.org/officeDocument/2006/relationships/image" Target="../media/image77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64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925"/>
            <a:ext cx="908209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640000" cy="57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640000" cy="36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640000" cy="55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640000" cy="57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640000" cy="57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"/>
            <a:ext cx="9180000" cy="686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640000" cy="57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40000" cy="57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40000" cy="57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4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40000" cy="53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640000" cy="57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640000" cy="57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707896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9000000" cy="6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40000" cy="57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04685"/>
            <a:ext cx="8501122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hlinkClick r:id="rId2"/>
              </a:rPr>
              <a:t>https://www.google.com.au/maps/place/Mexico/@23.6260333,-102.5377501,2681675m/data=!3m1!1e3!4m2!3m1!1s0x84043a3b88685353:0xed64b4be6b099811</a:t>
            </a:r>
            <a:endParaRPr lang="en-AU" dirty="0" smtClean="0">
              <a:solidFill>
                <a:srgbClr val="FF0000"/>
              </a:solidFill>
            </a:endParaRPr>
          </a:p>
          <a:p>
            <a:endParaRPr lang="en-AU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851"/>
            <a:ext cx="9144000" cy="5838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" y="476672"/>
            <a:ext cx="9072000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116632"/>
            <a:ext cx="4416491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40000" cy="57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84976" cy="585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4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640000" cy="57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4464496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1"/>
            <a:ext cx="4392488" cy="661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4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3" y="678861"/>
            <a:ext cx="8640000" cy="57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15161" cy="67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640000" cy="57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662473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40000" cy="57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6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748"/>
            <a:ext cx="9144000" cy="63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61833"/>
            <a:ext cx="830789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40000" cy="55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03" y="693610"/>
            <a:ext cx="5688632" cy="56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7" y="116632"/>
            <a:ext cx="8640000" cy="65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20529"/>
            <a:ext cx="5976664" cy="65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6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40000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118"/>
            <a:ext cx="9144000" cy="5719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" y="909814"/>
            <a:ext cx="9000000" cy="50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640000" cy="57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64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640000" cy="549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6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40000" cy="57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9664"/>
            <a:ext cx="4371224" cy="65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6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64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3880"/>
            <a:ext cx="8229600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294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640000" cy="5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317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64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3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64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40000" cy="57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317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549"/>
            <a:ext cx="9036496" cy="526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317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259652" cy="69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45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476672"/>
            <a:ext cx="8640000" cy="606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45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50" y="2525040"/>
            <a:ext cx="3619500" cy="2407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5" y="332656"/>
            <a:ext cx="9144000" cy="60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45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628331"/>
            <a:ext cx="8690999" cy="56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45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640000" cy="57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45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840760" cy="675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45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25850"/>
            <a:ext cx="8652575" cy="65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45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000" cy="4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" y="620688"/>
            <a:ext cx="9000000" cy="602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" y="620688"/>
            <a:ext cx="8640000" cy="5767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88640"/>
            <a:ext cx="2870905" cy="243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847850"/>
            <a:ext cx="4762500" cy="316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836712"/>
            <a:ext cx="8640000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79003"/>
            <a:ext cx="2819111" cy="2806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86536"/>
            <a:ext cx="2952328" cy="3332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5333"/>
            <a:ext cx="1836420" cy="246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86536"/>
            <a:ext cx="1681722" cy="3363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54" y="120396"/>
            <a:ext cx="3485360" cy="2804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5130">
            <a:off x="151834" y="250946"/>
            <a:ext cx="1634152" cy="11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7714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3679">
            <a:off x="6172825" y="516762"/>
            <a:ext cx="2494832" cy="17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0963"/>
            <a:ext cx="48291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4574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35958"/>
            <a:ext cx="58674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40000" cy="57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40000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1844</TotalTime>
  <Words>17</Words>
  <Application>Microsoft Office PowerPoint</Application>
  <PresentationFormat>On-screen Show (4:3)</PresentationFormat>
  <Paragraphs>4</Paragraphs>
  <Slides>75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66</cp:revision>
  <dcterms:created xsi:type="dcterms:W3CDTF">2015-02-10T07:00:49Z</dcterms:created>
  <dcterms:modified xsi:type="dcterms:W3CDTF">2018-08-07T12:12:30Z</dcterms:modified>
</cp:coreProperties>
</file>