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4"/>
  </p:notesMasterIdLst>
  <p:sldIdLst>
    <p:sldId id="256" r:id="rId2"/>
    <p:sldId id="258" r:id="rId3"/>
    <p:sldId id="259" r:id="rId4"/>
    <p:sldId id="338" r:id="rId5"/>
    <p:sldId id="336" r:id="rId6"/>
    <p:sldId id="330" r:id="rId7"/>
    <p:sldId id="333" r:id="rId8"/>
    <p:sldId id="331" r:id="rId9"/>
    <p:sldId id="332" r:id="rId10"/>
    <p:sldId id="334" r:id="rId11"/>
    <p:sldId id="335" r:id="rId12"/>
    <p:sldId id="337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8" r:id="rId21"/>
    <p:sldId id="347" r:id="rId22"/>
    <p:sldId id="34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90" autoAdjust="0"/>
    <p:restoredTop sz="94982" autoAdjust="0"/>
  </p:normalViewPr>
  <p:slideViewPr>
    <p:cSldViewPr>
      <p:cViewPr varScale="1">
        <p:scale>
          <a:sx n="81" d="100"/>
          <a:sy n="81" d="100"/>
        </p:scale>
        <p:origin x="-18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91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21C49-2273-449E-97C2-4018D5B4B2E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52BE9-45C2-490F-A95A-8335EDB527D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2678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52BE9-45C2-490F-A95A-8335EDB527DD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meforkids.com/destination/egypt/native-lingo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.au/maps/place/Mexico/@23.6260333,-102.5377501,2681675m/data=!3m1!1e3!4m2!3m1!1s0x84043a3b88685353:0xed64b4be6b099811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2985"/>
            <a:ext cx="9144000" cy="2457466"/>
          </a:xfrm>
        </p:spPr>
        <p:txBody>
          <a:bodyPr>
            <a:noAutofit/>
          </a:bodyPr>
          <a:lstStyle/>
          <a:p>
            <a:r>
              <a:rPr lang="en-AU" sz="6600" dirty="0" smtClean="0">
                <a:latin typeface="Segoe Print" pitchFamily="2" charset="0"/>
              </a:rPr>
              <a:t>Exploring the World</a:t>
            </a:r>
            <a:endParaRPr lang="en-AU" sz="6600" dirty="0">
              <a:latin typeface="Segoe Print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AU" sz="4800" dirty="0">
                <a:solidFill>
                  <a:schemeClr val="tx2"/>
                </a:solidFill>
                <a:latin typeface="Segoe Print" pitchFamily="2" charset="0"/>
                <a:ea typeface="+mj-ea"/>
                <a:cs typeface="+mj-cs"/>
              </a:rPr>
              <a:t>Today we visit...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iro-egyp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2190"/>
            <a:ext cx="9144000" cy="609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3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irooo-1024x80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336" y="0"/>
            <a:ext cx="86913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3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ickr_-_archer10_(Dennis)_-_Egypt-2A-00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214290"/>
            <a:ext cx="8473440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3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87474703a2f2f7061726164697365696e746865776f726c642e636f6d2f77702d636f6e74656e742f75706c6f6164732f323031322f30322f616e6369656e742d65677970742e6a706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4" y="0"/>
            <a:ext cx="9138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3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gypt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375" y="76200"/>
            <a:ext cx="847725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3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gypt-famous-egyptians-14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357166"/>
            <a:ext cx="6212244" cy="621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3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gyptianGame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28604"/>
            <a:ext cx="8596352" cy="571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3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50" y="1524000"/>
            <a:ext cx="9004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3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44" y="214290"/>
            <a:ext cx="87868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6000" dirty="0" smtClean="0">
                <a:solidFill>
                  <a:schemeClr val="accent1">
                    <a:lumMod val="40000"/>
                    <a:lumOff val="60000"/>
                  </a:schemeClr>
                </a:solidFill>
                <a:hlinkClick r:id="rId2"/>
              </a:rPr>
              <a:t>http://www.timeforkids.com/destination/egypt/native-lingo</a:t>
            </a:r>
            <a:endParaRPr lang="en-AU" sz="60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en-AU" sz="6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0" y="3246120"/>
          <a:ext cx="1524000" cy="365760"/>
        </p:xfrm>
        <a:graphic>
          <a:graphicData uri="http://schemas.openxmlformats.org/drawingml/2006/table">
            <a:tbl>
              <a:tblPr/>
              <a:tblGrid>
                <a:gridCol w="1524000"/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en-A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214290"/>
          <a:ext cx="9144000" cy="664371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6643710">
                <a:tc>
                  <a:txBody>
                    <a:bodyPr/>
                    <a:lstStyle/>
                    <a:p>
                      <a:pPr algn="l">
                        <a:buFont typeface="Arial"/>
                        <a:buChar char="•"/>
                      </a:pPr>
                      <a:r>
                        <a:rPr lang="en-AU" sz="2400" dirty="0">
                          <a:latin typeface="Arial"/>
                        </a:rPr>
                        <a:t>Egypt is officially known as the Arab Republic of Egypt.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en-AU" sz="2400" dirty="0">
                          <a:latin typeface="Arial"/>
                        </a:rPr>
                        <a:t>In 2012, the population of Egypt was just over 83 million (83,688,164).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en-AU" sz="2400" dirty="0">
                          <a:latin typeface="Arial"/>
                        </a:rPr>
                        <a:t>Egypt is bordered by the Gaza Strip, Israel, Libya and Sudan as well as the Mediterranean Sea and the Red Sea.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en-AU" sz="2400" dirty="0" smtClean="0">
                          <a:latin typeface="Arial"/>
                        </a:rPr>
                        <a:t>The </a:t>
                      </a:r>
                      <a:r>
                        <a:rPr lang="en-AU" sz="2400" dirty="0">
                          <a:latin typeface="Arial"/>
                        </a:rPr>
                        <a:t>official language of Egypt is Arabic, but others languages such as English and French are also understood by many.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en-AU" sz="2400" dirty="0">
                          <a:latin typeface="Arial"/>
                        </a:rPr>
                        <a:t>The capital city is Cairo, which also has the largest population. Other major cities include Alexandria and Giza.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en-AU" sz="2400" dirty="0">
                          <a:latin typeface="Arial"/>
                        </a:rPr>
                        <a:t>Egypt is a very dry country. The Sahara and Libyan Desert make up most of the area of Egypt.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en-AU" sz="2400" dirty="0" smtClean="0">
                          <a:latin typeface="Arial"/>
                        </a:rPr>
                        <a:t>The </a:t>
                      </a:r>
                      <a:r>
                        <a:rPr lang="en-AU" sz="2400" dirty="0">
                          <a:latin typeface="Arial"/>
                        </a:rPr>
                        <a:t>longest river in the world, the Nile, runs through Egypt.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en-AU" sz="2400" dirty="0">
                          <a:latin typeface="Arial"/>
                        </a:rPr>
                        <a:t>Egypt is famous for its ancient civilization, the Ancient Egyptians, who date back to around 3150 B.C.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en-AU" sz="2400" dirty="0">
                          <a:latin typeface="Arial"/>
                        </a:rPr>
                        <a:t>Egypt is home the Great Pyramid of Giza, one of the Seven Wonders of the Ancient World.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en-AU" sz="2400" dirty="0">
                          <a:latin typeface="Arial"/>
                        </a:rPr>
                        <a:t>The most popular sport in Egypt is football (soccer).</a:t>
                      </a:r>
                    </a:p>
                  </a:txBody>
                  <a:tcPr marL="58057" marR="58057" marT="29029" marB="290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22" y="0"/>
            <a:ext cx="9115778" cy="687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7945475" cy="392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720" y="104685"/>
            <a:ext cx="8501122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  <a:hlinkClick r:id="rId2"/>
              </a:rPr>
              <a:t>https://www.google.com.au/maps/place/Mexico/@23.6260333,-102.5377501,2681675m/data=!3m1!1e3!4m2!3m1!1s0x84043a3b88685353:0xed64b4be6b099811</a:t>
            </a:r>
            <a:endParaRPr lang="en-AU" dirty="0" smtClean="0">
              <a:solidFill>
                <a:srgbClr val="FF0000"/>
              </a:solidFill>
            </a:endParaRPr>
          </a:p>
          <a:p>
            <a:endParaRPr lang="en-AU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851"/>
            <a:ext cx="9144000" cy="583829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9802"/>
            <a:ext cx="9144000" cy="582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3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gyp-MMAP-m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1967"/>
            <a:ext cx="9144000" cy="645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3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gypt-Pyram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9260"/>
            <a:ext cx="9144000" cy="593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3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gypt-2006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6" y="357166"/>
            <a:ext cx="9001192" cy="600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3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gypt-sun-pyrami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44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3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gyp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3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A 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AAA Theme1</Template>
  <TotalTime>1910</TotalTime>
  <Words>198</Words>
  <Application>Microsoft Office PowerPoint</Application>
  <PresentationFormat>On-screen Show (4:3)</PresentationFormat>
  <Paragraphs>16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AAA Theme1</vt:lpstr>
      <vt:lpstr>Exploring the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Margarets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the World</dc:title>
  <dc:creator>MargD</dc:creator>
  <cp:lastModifiedBy>Marg</cp:lastModifiedBy>
  <cp:revision>65</cp:revision>
  <dcterms:created xsi:type="dcterms:W3CDTF">2015-02-10T07:00:49Z</dcterms:created>
  <dcterms:modified xsi:type="dcterms:W3CDTF">2018-08-07T12:23:43Z</dcterms:modified>
</cp:coreProperties>
</file>