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2" r:id="rId5"/>
    <p:sldId id="263" r:id="rId6"/>
    <p:sldId id="268" r:id="rId7"/>
    <p:sldId id="270" r:id="rId8"/>
    <p:sldId id="269" r:id="rId9"/>
    <p:sldId id="267" r:id="rId10"/>
    <p:sldId id="272" r:id="rId11"/>
    <p:sldId id="271" r:id="rId12"/>
    <p:sldId id="265" r:id="rId13"/>
    <p:sldId id="273" r:id="rId14"/>
    <p:sldId id="274" r:id="rId15"/>
    <p:sldId id="264" r:id="rId16"/>
    <p:sldId id="276" r:id="rId17"/>
    <p:sldId id="275" r:id="rId18"/>
    <p:sldId id="261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onalgeographic.com/grimm/briar_rose.html" TargetMode="External"/><Relationship Id="rId13" Type="http://schemas.openxmlformats.org/officeDocument/2006/relationships/hyperlink" Target="http://www.nationalgeographic.com/grimm/seven_ravens.html" TargetMode="External"/><Relationship Id="rId3" Type="http://schemas.openxmlformats.org/officeDocument/2006/relationships/image" Target="../media/image17.gif"/><Relationship Id="rId7" Type="http://schemas.openxmlformats.org/officeDocument/2006/relationships/hyperlink" Target="http://www.nationalgeographic.com/grimm/hansel_grethel.html" TargetMode="External"/><Relationship Id="rId12" Type="http://schemas.openxmlformats.org/officeDocument/2006/relationships/hyperlink" Target="http://www.nationalgeographic.com/grimm/rapunzel.html" TargetMode="External"/><Relationship Id="rId2" Type="http://schemas.openxmlformats.org/officeDocument/2006/relationships/hyperlink" Target="http://www.nationalgeographic.com/grimm/breme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ionalgeographic.com/grimm/frog_king.html" TargetMode="External"/><Relationship Id="rId11" Type="http://schemas.openxmlformats.org/officeDocument/2006/relationships/hyperlink" Target="http://www.nationalgeographic.com/grimm/mother_holle.html" TargetMode="External"/><Relationship Id="rId5" Type="http://schemas.openxmlformats.org/officeDocument/2006/relationships/hyperlink" Target="http://www.nationalgeographic.com/grimm/cinderella.html" TargetMode="External"/><Relationship Id="rId10" Type="http://schemas.openxmlformats.org/officeDocument/2006/relationships/hyperlink" Target="http://www.nationalgeographic.com/grimm/snow_white.html" TargetMode="External"/><Relationship Id="rId4" Type="http://schemas.openxmlformats.org/officeDocument/2006/relationships/hyperlink" Target="http://www.nationalgeographic.com/grimm/brother_sister.html" TargetMode="External"/><Relationship Id="rId9" Type="http://schemas.openxmlformats.org/officeDocument/2006/relationships/hyperlink" Target="http://www.nationalgeographic.com/grimm/redcap.html" TargetMode="External"/><Relationship Id="rId14" Type="http://schemas.openxmlformats.org/officeDocument/2006/relationships/hyperlink" Target="http://www.nationalgeographic.com/grimm/seven_kids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8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3" y="26064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08"/>
            <a:ext cx="9144000" cy="68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88640"/>
            <a:ext cx="9136577" cy="6381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95438"/>
            <a:ext cx="5472608" cy="57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ationalgeographic.com/grimm/images/spacer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" y="-465138"/>
            <a:ext cx="133350" cy="9810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0034" y="357166"/>
            <a:ext cx="7715304" cy="526297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2"/>
              </a:rPr>
              <a:t>The Bremen Town-Musicians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> (with audio)</a:t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4"/>
              </a:rPr>
              <a:t>Brother and Sister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/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5"/>
              </a:rPr>
              <a:t>Cinderella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> (with audio)</a:t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6"/>
              </a:rPr>
              <a:t>The Frog King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> (with audio)</a:t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err="1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7"/>
              </a:rPr>
              <a:t>Hänsel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7"/>
              </a:rPr>
              <a:t> and </a:t>
            </a:r>
            <a:r>
              <a:rPr lang="en-AU" sz="2800" dirty="0" err="1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7"/>
              </a:rPr>
              <a:t>Grethel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/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8"/>
              </a:rPr>
              <a:t>Little Briar-Rose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/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9"/>
              </a:rPr>
              <a:t>Little Red-Cap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/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10"/>
              </a:rPr>
              <a:t>Little Snow-White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/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11"/>
              </a:rPr>
              <a:t>Mother </a:t>
            </a:r>
            <a:r>
              <a:rPr lang="en-AU" sz="2800" dirty="0" err="1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11"/>
              </a:rPr>
              <a:t>Holle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/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err="1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12"/>
              </a:rPr>
              <a:t>Rapunzel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/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13"/>
              </a:rPr>
              <a:t>The Seven Ravens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> (with audio)</a:t>
            </a:r>
            <a:b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</a:b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  <a:hlinkClick r:id="rId14"/>
              </a:rPr>
              <a:t>The Wolf and the Seven Little Kids</a:t>
            </a:r>
            <a:r>
              <a:rPr lang="en-AU" sz="28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> </a:t>
            </a:r>
            <a:endParaRPr lang="en-AU" sz="6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177"/>
            <a:ext cx="9144000" cy="6469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669"/>
            <a:ext cx="9144000" cy="57546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8640"/>
            <a:ext cx="8132041" cy="65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" y="460738"/>
            <a:ext cx="9144000" cy="61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914400"/>
            <a:ext cx="7543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535</TotalTime>
  <Words>11</Words>
  <Application>Microsoft Office PowerPoint</Application>
  <PresentationFormat>On-screen Show (4:3)</PresentationFormat>
  <Paragraphs>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17</cp:revision>
  <dcterms:created xsi:type="dcterms:W3CDTF">2015-02-10T07:00:49Z</dcterms:created>
  <dcterms:modified xsi:type="dcterms:W3CDTF">2018-08-07T12:24:38Z</dcterms:modified>
</cp:coreProperties>
</file>