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75" r:id="rId8"/>
    <p:sldId id="263" r:id="rId9"/>
    <p:sldId id="264" r:id="rId10"/>
    <p:sldId id="266" r:id="rId11"/>
    <p:sldId id="276" r:id="rId12"/>
    <p:sldId id="278" r:id="rId13"/>
    <p:sldId id="270" r:id="rId14"/>
    <p:sldId id="267" r:id="rId15"/>
    <p:sldId id="269" r:id="rId16"/>
    <p:sldId id="268" r:id="rId17"/>
    <p:sldId id="271" r:id="rId18"/>
    <p:sldId id="272" r:id="rId19"/>
    <p:sldId id="274" r:id="rId20"/>
    <p:sldId id="273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-581" y="-8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483-BC1C-444B-AF9C-74927445A1CB}" type="datetimeFigureOut">
              <a:rPr lang="en-AU" smtClean="0"/>
              <a:pPr/>
              <a:t>9/08/2018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75C9-93B0-4072-8028-7A89B49CA94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28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483-BC1C-444B-AF9C-74927445A1CB}" type="datetimeFigureOut">
              <a:rPr lang="en-AU" smtClean="0"/>
              <a:pPr/>
              <a:t>9/08/2018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75C9-93B0-4072-8028-7A89B49CA94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539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483-BC1C-444B-AF9C-74927445A1CB}" type="datetimeFigureOut">
              <a:rPr lang="en-AU" smtClean="0"/>
              <a:pPr/>
              <a:t>9/08/2018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75C9-93B0-4072-8028-7A89B49CA94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395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483-BC1C-444B-AF9C-74927445A1CB}" type="datetimeFigureOut">
              <a:rPr lang="en-AU" smtClean="0"/>
              <a:pPr/>
              <a:t>9/08/2018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75C9-93B0-4072-8028-7A89B49CA94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7989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483-BC1C-444B-AF9C-74927445A1CB}" type="datetimeFigureOut">
              <a:rPr lang="en-AU" smtClean="0"/>
              <a:pPr/>
              <a:t>9/08/2018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75C9-93B0-4072-8028-7A89B49CA94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472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483-BC1C-444B-AF9C-74927445A1CB}" type="datetimeFigureOut">
              <a:rPr lang="en-AU" smtClean="0"/>
              <a:pPr/>
              <a:t>9/08/2018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75C9-93B0-4072-8028-7A89B49CA94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8538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483-BC1C-444B-AF9C-74927445A1CB}" type="datetimeFigureOut">
              <a:rPr lang="en-AU" smtClean="0"/>
              <a:pPr/>
              <a:t>9/08/2018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75C9-93B0-4072-8028-7A89B49CA94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5428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483-BC1C-444B-AF9C-74927445A1CB}" type="datetimeFigureOut">
              <a:rPr lang="en-AU" smtClean="0"/>
              <a:pPr/>
              <a:t>9/08/2018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75C9-93B0-4072-8028-7A89B49CA94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1685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483-BC1C-444B-AF9C-74927445A1CB}" type="datetimeFigureOut">
              <a:rPr lang="en-AU" smtClean="0"/>
              <a:pPr/>
              <a:t>9/08/2018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75C9-93B0-4072-8028-7A89B49CA94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253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483-BC1C-444B-AF9C-74927445A1CB}" type="datetimeFigureOut">
              <a:rPr lang="en-AU" smtClean="0"/>
              <a:pPr/>
              <a:t>9/08/2018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75C9-93B0-4072-8028-7A89B49CA94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161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483-BC1C-444B-AF9C-74927445A1CB}" type="datetimeFigureOut">
              <a:rPr lang="en-AU" smtClean="0"/>
              <a:pPr/>
              <a:t>9/08/2018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75C9-93B0-4072-8028-7A89B49CA94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477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483-BC1C-444B-AF9C-74927445A1CB}" type="datetimeFigureOut">
              <a:rPr lang="en-AU" smtClean="0"/>
              <a:pPr/>
              <a:t>9/08/2018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75C9-93B0-4072-8028-7A89B49CA94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302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483-BC1C-444B-AF9C-74927445A1CB}" type="datetimeFigureOut">
              <a:rPr lang="en-AU" smtClean="0"/>
              <a:pPr/>
              <a:t>9/08/2018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75C9-93B0-4072-8028-7A89B49CA94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83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483-BC1C-444B-AF9C-74927445A1CB}" type="datetimeFigureOut">
              <a:rPr lang="en-AU" smtClean="0"/>
              <a:pPr/>
              <a:t>9/08/2018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75C9-93B0-4072-8028-7A89B49CA94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935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483-BC1C-444B-AF9C-74927445A1CB}" type="datetimeFigureOut">
              <a:rPr lang="en-AU" smtClean="0"/>
              <a:pPr/>
              <a:t>9/08/2018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75C9-93B0-4072-8028-7A89B49CA94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754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483-BC1C-444B-AF9C-74927445A1CB}" type="datetimeFigureOut">
              <a:rPr lang="en-AU" smtClean="0"/>
              <a:pPr/>
              <a:t>9/08/2018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75C9-93B0-4072-8028-7A89B49CA94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226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483-BC1C-444B-AF9C-74927445A1CB}" type="datetimeFigureOut">
              <a:rPr lang="en-AU" smtClean="0"/>
              <a:pPr/>
              <a:t>9/08/2018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75C9-93B0-4072-8028-7A89B49CA94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19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A156483-BC1C-444B-AF9C-74927445A1CB}" type="datetimeFigureOut">
              <a:rPr lang="en-AU" smtClean="0"/>
              <a:pPr/>
              <a:t>9/08/2018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075C9-93B0-4072-8028-7A89B49CA94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2379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077" y="1125415"/>
            <a:ext cx="1003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b="1" dirty="0">
                <a:solidFill>
                  <a:srgbClr val="EEECE1"/>
                </a:solidFill>
                <a:latin typeface="Segoe Print" pitchFamily="2" charset="0"/>
                <a:ea typeface="+mj-ea"/>
                <a:cs typeface="+mj-cs"/>
              </a:rPr>
              <a:t>Exploring the World</a:t>
            </a:r>
            <a:endParaRPr lang="en-A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85071" y="3573194"/>
            <a:ext cx="8750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solidFill>
                  <a:srgbClr val="EEECE1"/>
                </a:solidFill>
                <a:latin typeface="Segoe Print" pitchFamily="2" charset="0"/>
                <a:ea typeface="+mj-ea"/>
                <a:cs typeface="+mj-cs"/>
              </a:rPr>
              <a:t>Today we are going to visit…..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29545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7432" y="551561"/>
            <a:ext cx="10161430" cy="57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1166" y="1632574"/>
            <a:ext cx="4796643" cy="3592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8795" y="826562"/>
            <a:ext cx="3484138" cy="2602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4292" y="3429001"/>
            <a:ext cx="3515887" cy="260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80" y="239154"/>
            <a:ext cx="10212946" cy="637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527" y="914400"/>
            <a:ext cx="7259515" cy="4355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5576" y="3429000"/>
            <a:ext cx="2954509" cy="29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102" y="1186196"/>
            <a:ext cx="11170772" cy="39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034" y="467202"/>
            <a:ext cx="4753932" cy="5923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421" y="1577060"/>
            <a:ext cx="3036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 Patrick </a:t>
            </a:r>
            <a:endParaRPr lang="en-A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20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1175" y="949712"/>
            <a:ext cx="2787527" cy="2875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6692" y="3107971"/>
            <a:ext cx="2728033" cy="2728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856" y="1592234"/>
            <a:ext cx="2754288" cy="3673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6286" y="5535386"/>
            <a:ext cx="6166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Leprechauns' </a:t>
            </a:r>
            <a:endParaRPr lang="en-A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79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5312" y="399246"/>
            <a:ext cx="3535229" cy="2781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7230" y="399246"/>
            <a:ext cx="3729508" cy="2781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313" y="3593205"/>
            <a:ext cx="3535229" cy="290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7229" y="3593204"/>
            <a:ext cx="3729507" cy="290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2049" y="359356"/>
            <a:ext cx="8707901" cy="5450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2194" y="5809957"/>
            <a:ext cx="6027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rish Wolfhound </a:t>
            </a:r>
            <a:endParaRPr lang="en-A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1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101" y="1223493"/>
            <a:ext cx="95690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Irish people speak ‘English’ like us but with a funny accent! Eg…. </a:t>
            </a:r>
            <a:endParaRPr lang="en-A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0011" y="3429000"/>
            <a:ext cx="95690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Ireland has its own language which is called ‘Gaelic’ and its sounds kind of weird! Eg…. </a:t>
            </a:r>
            <a:endParaRPr lang="en-A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1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3267" y="2162477"/>
            <a:ext cx="4712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600" b="1" dirty="0" smtClean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Narkisim" panose="020E0502050101010101" pitchFamily="34" charset="-79"/>
              </a:rPr>
              <a:t>Ireland</a:t>
            </a:r>
            <a:r>
              <a:rPr lang="en-AU" sz="9600" b="1" dirty="0" smtClean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 </a:t>
            </a:r>
            <a:endParaRPr lang="en-A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0325" y="4656406"/>
            <a:ext cx="8088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birthplace of Kate’s Grandfather Tom Fitzgerald </a:t>
            </a:r>
            <a:endParaRPr lang="en-A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18" y="1430745"/>
            <a:ext cx="1932214" cy="172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8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3445" y="684014"/>
            <a:ext cx="5426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Mo chuisle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231820" y="2413337"/>
            <a:ext cx="11797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Kate </a:t>
            </a:r>
            <a:r>
              <a:rPr lang="en-AU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</a:t>
            </a:r>
            <a:r>
              <a:rPr lang="en-AU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ilish Inion Moc Gearlt 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8836" y="4507424"/>
            <a:ext cx="779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Kate Elizabeth the daughter of the Son of Gerald 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67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465" y="746983"/>
            <a:ext cx="7152045" cy="53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65894" y="2039815"/>
            <a:ext cx="970671" cy="914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560" y="206189"/>
            <a:ext cx="10058400" cy="642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458" y="1511443"/>
            <a:ext cx="2966928" cy="3835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799" y="2827606"/>
            <a:ext cx="2724443" cy="3495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69" y="832414"/>
            <a:ext cx="3019576" cy="3602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6725" y="5500467"/>
            <a:ext cx="603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 Fitzgerald </a:t>
            </a:r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8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2695" y="928468"/>
            <a:ext cx="7723163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" y="377190"/>
            <a:ext cx="10850879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552" y="148107"/>
            <a:ext cx="10148551" cy="65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31" y="348176"/>
            <a:ext cx="11087215" cy="61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043" y="296214"/>
            <a:ext cx="10856890" cy="62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171</TotalTime>
  <Words>81</Words>
  <Application>Microsoft Office PowerPoint</Application>
  <PresentationFormat>Custom</PresentationFormat>
  <Paragraphs>13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Libby Fitzgerald</dc:creator>
  <cp:lastModifiedBy>Marg</cp:lastModifiedBy>
  <cp:revision>30</cp:revision>
  <dcterms:created xsi:type="dcterms:W3CDTF">2015-02-24T02:19:49Z</dcterms:created>
  <dcterms:modified xsi:type="dcterms:W3CDTF">2018-08-08T21:10:56Z</dcterms:modified>
</cp:coreProperties>
</file>