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9" r:id="rId4"/>
    <p:sldId id="320" r:id="rId5"/>
    <p:sldId id="353" r:id="rId6"/>
    <p:sldId id="327" r:id="rId7"/>
    <p:sldId id="339" r:id="rId8"/>
    <p:sldId id="341" r:id="rId9"/>
    <p:sldId id="340" r:id="rId10"/>
    <p:sldId id="342" r:id="rId11"/>
    <p:sldId id="343" r:id="rId12"/>
    <p:sldId id="344" r:id="rId13"/>
    <p:sldId id="346" r:id="rId14"/>
    <p:sldId id="345" r:id="rId15"/>
    <p:sldId id="347" r:id="rId16"/>
    <p:sldId id="348" r:id="rId17"/>
    <p:sldId id="349" r:id="rId18"/>
    <p:sldId id="350" r:id="rId19"/>
    <p:sldId id="351" r:id="rId20"/>
    <p:sldId id="352" r:id="rId21"/>
    <p:sldId id="329" r:id="rId22"/>
    <p:sldId id="332" r:id="rId23"/>
    <p:sldId id="33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8746" autoAdjust="0"/>
  </p:normalViewPr>
  <p:slideViewPr>
    <p:cSldViewPr>
      <p:cViewPr varScale="1">
        <p:scale>
          <a:sx n="84" d="100"/>
          <a:sy n="84" d="100"/>
        </p:scale>
        <p:origin x="-17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21C49-2273-449E-97C2-4018D5B4B2E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52BE9-45C2-490F-A95A-8335EDB527D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67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52BE9-45C2-490F-A95A-8335EDB527DD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au/maps/place/New+Zealand/@-43.3744881,172.4662705,8518906m/data=!3m1!1e3!4m2!3m1!1s0x6d2c200e17779687:0xb1d618e2756a473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2985"/>
            <a:ext cx="9144000" cy="2457466"/>
          </a:xfrm>
        </p:spPr>
        <p:txBody>
          <a:bodyPr>
            <a:noAutofit/>
          </a:bodyPr>
          <a:lstStyle/>
          <a:p>
            <a:r>
              <a:rPr lang="en-AU" sz="6600" dirty="0" smtClean="0">
                <a:latin typeface="Segoe Print" pitchFamily="2" charset="0"/>
              </a:rPr>
              <a:t>Exploring the World</a:t>
            </a:r>
            <a:endParaRPr lang="en-AU" sz="6600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4800" dirty="0">
                <a:solidFill>
                  <a:schemeClr val="tx2"/>
                </a:solidFill>
                <a:latin typeface="Segoe Print" pitchFamily="2" charset="0"/>
                <a:ea typeface="+mj-ea"/>
                <a:cs typeface="+mj-cs"/>
              </a:rPr>
              <a:t>Today we visit...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po1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-21456"/>
            <a:ext cx="7121590" cy="6879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994" y="1428736"/>
            <a:ext cx="9231988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wworm Caves in Waitomo New Zea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5129"/>
            <a:ext cx="5441319" cy="6842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x_Glacier_NZ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e1f0b7781fa9cd92d93a359ee2fe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7428" y="0"/>
            <a:ext cx="45691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bfecad38b6e606cc5b0106e8e64b7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825" y="0"/>
            <a:ext cx="4067175" cy="6096000"/>
          </a:xfrm>
          <a:prstGeom prst="rect">
            <a:avLst/>
          </a:prstGeom>
        </p:spPr>
      </p:pic>
      <p:pic>
        <p:nvPicPr>
          <p:cNvPr id="3" name="Picture 2" descr="be40810f968ef0d9707f290495fa8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0500"/>
            <a:ext cx="4448175" cy="666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a5c95583c5d68ab5e8a0737af46a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9376" y="0"/>
            <a:ext cx="51452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ori_warrior_with_cl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5050" y="406400"/>
            <a:ext cx="4533900" cy="604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ori-Warriors2-76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799" y="500042"/>
            <a:ext cx="8806401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89bced57ae5709761f66c9b80e75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857628"/>
            <a:ext cx="2819404" cy="2819404"/>
          </a:xfrm>
          <a:prstGeom prst="rect">
            <a:avLst/>
          </a:prstGeom>
        </p:spPr>
      </p:pic>
      <p:pic>
        <p:nvPicPr>
          <p:cNvPr id="3" name="Picture 2" descr="f2acb8d5e8a646b56f795b48ed4ab5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214422"/>
            <a:ext cx="3214710" cy="4794822"/>
          </a:xfrm>
          <a:prstGeom prst="rect">
            <a:avLst/>
          </a:prstGeom>
        </p:spPr>
      </p:pic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142852"/>
            <a:ext cx="2943232" cy="3563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004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ff8f036876ca9aa4fefe5f69759d0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357166"/>
            <a:ext cx="2701638" cy="3714752"/>
          </a:xfrm>
          <a:prstGeom prst="rect">
            <a:avLst/>
          </a:prstGeom>
        </p:spPr>
      </p:pic>
      <p:pic>
        <p:nvPicPr>
          <p:cNvPr id="3" name="Picture 2" descr="maori_tattoo_carvi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3857628"/>
            <a:ext cx="2206795" cy="2791596"/>
          </a:xfrm>
          <a:prstGeom prst="rect">
            <a:avLst/>
          </a:prstGeom>
        </p:spPr>
      </p:pic>
      <p:pic>
        <p:nvPicPr>
          <p:cNvPr id="4" name="Picture 3" descr="maori_tattoo_carving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285860"/>
            <a:ext cx="2479352" cy="4229066"/>
          </a:xfrm>
          <a:prstGeom prst="rect">
            <a:avLst/>
          </a:prstGeom>
        </p:spPr>
      </p:pic>
      <p:pic>
        <p:nvPicPr>
          <p:cNvPr id="5" name="Picture 4" descr="maori_tattoo_carving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14290"/>
            <a:ext cx="2183780" cy="345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The capital city of New Zealand is Wellington while the largest city is Auckland.</a:t>
            </a:r>
            <a:br>
              <a:rPr lang="en-AU" dirty="0" smtClean="0"/>
            </a:br>
            <a:r>
              <a:rPr lang="en-AU" dirty="0" smtClean="0"/>
              <a:t>Other major cities include Christchurch, Hamilton and Dunedin.</a:t>
            </a:r>
          </a:p>
          <a:p>
            <a:r>
              <a:rPr lang="en-AU" dirty="0" smtClean="0"/>
              <a:t>The population of New Zealand was estimated to be around 4.5 million at the start of 2013.</a:t>
            </a:r>
          </a:p>
          <a:p>
            <a:r>
              <a:rPr lang="en-AU" dirty="0" smtClean="0"/>
              <a:t>The official spoken languages of New Zealand are English and </a:t>
            </a:r>
            <a:r>
              <a:rPr lang="en-AU" dirty="0" err="1" smtClean="0"/>
              <a:t>te</a:t>
            </a:r>
            <a:r>
              <a:rPr lang="en-AU" dirty="0" smtClean="0"/>
              <a:t> reo Maori, with English being the most widely used.</a:t>
            </a:r>
          </a:p>
          <a:p>
            <a:r>
              <a:rPr lang="en-AU" dirty="0" smtClean="0"/>
              <a:t>Maori are the indigenous Polynesian people of New Zealand.</a:t>
            </a:r>
          </a:p>
          <a:p>
            <a:r>
              <a:rPr lang="en-AU" dirty="0" smtClean="0"/>
              <a:t>The Maori name for New Zealand is Aotearoa.</a:t>
            </a:r>
          </a:p>
          <a:p>
            <a:r>
              <a:rPr lang="en-AU" dirty="0" smtClean="0"/>
              <a:t>The term ‘Kiwi’ is also used as a nickname for a New Zealander.</a:t>
            </a:r>
          </a:p>
          <a:p>
            <a:r>
              <a:rPr lang="en-AU" dirty="0" smtClean="0"/>
              <a:t>The Lord of the Rings movies were filmed in New Zealand.</a:t>
            </a:r>
          </a:p>
          <a:p>
            <a:r>
              <a:rPr lang="en-AU" dirty="0" smtClean="0"/>
              <a:t>Rugby, cricket and netball are the most popular sports in New Zealand</a:t>
            </a:r>
          </a:p>
          <a:p>
            <a:r>
              <a:rPr lang="en-US" dirty="0" smtClean="0"/>
              <a:t>There are over 50 volcanoes, some of which can still erupt.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AU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328612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Helvetica Neue"/>
                <a:cs typeface="Arial" pitchFamily="34" charset="0"/>
              </a:rPr>
              <a:t>Maori people are indigenous to the island and descend from Polynesia.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Helvetica Neue"/>
                <a:cs typeface="Arial" pitchFamily="34" charset="0"/>
              </a:rPr>
              <a:t>The Maori named the country, </a:t>
            </a:r>
            <a:r>
              <a:rPr lang="en-US" dirty="0" err="1" smtClean="0">
                <a:latin typeface="Helvetica Neue"/>
                <a:cs typeface="Arial" pitchFamily="34" charset="0"/>
              </a:rPr>
              <a:t>Aotearoa</a:t>
            </a:r>
            <a:r>
              <a:rPr lang="en-US" dirty="0" smtClean="0">
                <a:latin typeface="Helvetica Neue"/>
                <a:cs typeface="Arial" pitchFamily="34" charset="0"/>
              </a:rPr>
              <a:t>, which means “The Land of the Long White Cloud.” </a:t>
            </a:r>
            <a:r>
              <a:rPr lang="en-US" dirty="0" smtClean="0">
                <a:latin typeface="inherit"/>
                <a:cs typeface="Arial" pitchFamily="34" charset="0"/>
              </a:rPr>
              <a:t>                                                            </a:t>
            </a:r>
            <a:endParaRPr lang="en-US" dirty="0" smtClean="0">
              <a:solidFill>
                <a:srgbClr val="5D5D5D"/>
              </a:solidFill>
              <a:latin typeface="Helvetica Neue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995678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inherit"/>
                <a:cs typeface="Arial" pitchFamily="34" charset="0"/>
              </a:rPr>
              <a:t>                                                                        </a:t>
            </a:r>
            <a:endParaRPr lang="en-US" sz="4800" b="1" dirty="0" smtClean="0">
              <a:latin typeface="Medula One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Helvetica Neue"/>
                <a:cs typeface="Arial" pitchFamily="34" charset="0"/>
              </a:rPr>
              <a:t>New Zealand is the very first country to see the sun every day!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Helvetica Neue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Helvetica Neue"/>
                <a:cs typeface="Arial" pitchFamily="34" charset="0"/>
              </a:rPr>
              <a:t>The longest place name in the world is </a:t>
            </a:r>
            <a:r>
              <a:rPr lang="en-US" dirty="0" err="1" smtClean="0">
                <a:latin typeface="Helvetica Neue"/>
                <a:cs typeface="Arial" pitchFamily="34" charset="0"/>
              </a:rPr>
              <a:t>Taumatawhakatangihangakoauauotamateapokaiwhenuakitanatahu</a:t>
            </a:r>
            <a:r>
              <a:rPr lang="en-US" dirty="0" smtClean="0">
                <a:latin typeface="Helvetica Neue"/>
                <a:cs typeface="Arial" pitchFamily="34" charset="0"/>
              </a:rPr>
              <a:t>, which is a hill in </a:t>
            </a:r>
            <a:r>
              <a:rPr lang="en-US" dirty="0" err="1" smtClean="0">
                <a:latin typeface="Helvetica Neue"/>
                <a:cs typeface="Arial" pitchFamily="34" charset="0"/>
              </a:rPr>
              <a:t>Hawkes</a:t>
            </a:r>
            <a:r>
              <a:rPr lang="en-US" dirty="0" smtClean="0">
                <a:latin typeface="Helvetica Neue"/>
                <a:cs typeface="Arial" pitchFamily="34" charset="0"/>
              </a:rPr>
              <a:t> Bay.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Helvetica Neue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Helvetica Neue"/>
                <a:cs typeface="Arial" pitchFamily="34" charset="0"/>
              </a:rPr>
              <a:t>There is a bird called the kea, and it does the strangest thing; it pulls windscreen wipers off cars and eats the rubber.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0px-Flag_of_New_Zealand.sv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572248" cy="3286124"/>
          </a:xfrm>
          <a:prstGeom prst="rect">
            <a:avLst/>
          </a:prstGeom>
        </p:spPr>
      </p:pic>
      <p:pic>
        <p:nvPicPr>
          <p:cNvPr id="3" name="Picture 2" descr="aus fla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607587"/>
            <a:ext cx="6500826" cy="3250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357166"/>
            <a:ext cx="8501122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  <a:hlinkClick r:id="rId2"/>
              </a:rPr>
              <a:t>https://www.google.com.au/maps/place/New+Zealand/@-43.3744881,172.4662705,8518906m/data=!3m1!1e3!4m2!3m1!1s0x6d2c200e17779687:0xb1d618e2756a4733</a:t>
            </a:r>
            <a:endParaRPr lang="en-AU" dirty="0" smtClean="0">
              <a:solidFill>
                <a:srgbClr val="FF0000"/>
              </a:solidFill>
            </a:endParaRPr>
          </a:p>
          <a:p>
            <a:endParaRPr lang="en-AU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330"/>
            <a:ext cx="9144000" cy="58382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dirty="0" smtClean="0"/>
          </a:p>
          <a:p>
            <a:r>
              <a:rPr lang="en-AU" dirty="0" smtClean="0"/>
              <a:t> </a:t>
            </a:r>
          </a:p>
          <a:p>
            <a:endParaRPr lang="en-AU" dirty="0" smtClean="0"/>
          </a:p>
          <a:p>
            <a:r>
              <a:rPr lang="en-AU" dirty="0" smtClean="0"/>
              <a:t> </a:t>
            </a:r>
          </a:p>
        </p:txBody>
      </p:sp>
      <p:pic>
        <p:nvPicPr>
          <p:cNvPr id="4" name="Picture 3" descr="nz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0"/>
            <a:ext cx="6834222" cy="6834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9a318e70ce9627826eddd091b6098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4048125" cy="6096000"/>
          </a:xfrm>
          <a:prstGeom prst="rect">
            <a:avLst/>
          </a:prstGeom>
        </p:spPr>
      </p:pic>
      <p:pic>
        <p:nvPicPr>
          <p:cNvPr id="3" name="Picture 2" descr="kiwi_bi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7500" y="3571876"/>
            <a:ext cx="4464260" cy="2785310"/>
          </a:xfrm>
          <a:prstGeom prst="rect">
            <a:avLst/>
          </a:prstGeom>
        </p:spPr>
      </p:pic>
      <p:pic>
        <p:nvPicPr>
          <p:cNvPr id="4" name="Picture 3" descr="Southern-Brown-Kiwi-Tokoeka-in-the-backyard-of-a-Stewart-Island-resident-Photo-credit-Alina-Thiebes1-496x2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285728"/>
            <a:ext cx="47244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Helvetica Neue"/>
                <a:cs typeface="Arial" pitchFamily="34" charset="0"/>
              </a:rPr>
              <a:t>New Zealand is home to one of the world’s heaviest insects. It’s called the </a:t>
            </a:r>
            <a:r>
              <a:rPr lang="en-US" sz="2400" dirty="0" err="1" smtClean="0">
                <a:latin typeface="Helvetica Neue"/>
                <a:cs typeface="Arial" pitchFamily="34" charset="0"/>
              </a:rPr>
              <a:t>weta</a:t>
            </a:r>
            <a:r>
              <a:rPr lang="en-US" sz="2400" dirty="0" smtClean="0">
                <a:latin typeface="Helvetica Neue"/>
                <a:cs typeface="Arial" pitchFamily="34" charset="0"/>
              </a:rPr>
              <a:t> and is part of the cricket family. It weighs 2.5 ounces (70 grams). That is very heavy for an insect; it weighs three times more than a mouse and looks like a giant cockroach.</a:t>
            </a:r>
          </a:p>
        </p:txBody>
      </p:sp>
      <p:pic>
        <p:nvPicPr>
          <p:cNvPr id="5" name="Picture 4" descr="wet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3050"/>
            <a:ext cx="5429256" cy="3579916"/>
          </a:xfrm>
          <a:prstGeom prst="rect">
            <a:avLst/>
          </a:prstGeom>
        </p:spPr>
      </p:pic>
      <p:pic>
        <p:nvPicPr>
          <p:cNvPr id="4" name="Picture 3" descr="42-3304730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0"/>
            <a:ext cx="4214810" cy="2832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4451fa9c70b99502533c92cb74e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-168761"/>
            <a:ext cx="4929222" cy="709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ppedFocusedImage13001300-Mitre-Pea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ppedFocusedImage13001300-bg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A 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 Theme1</Template>
  <TotalTime>2177</TotalTime>
  <Words>116</Words>
  <Application>Microsoft Office PowerPoint</Application>
  <PresentationFormat>On-screen Show (4:3)</PresentationFormat>
  <Paragraphs>28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AAA Theme1</vt:lpstr>
      <vt:lpstr>Exploring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Margarets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World</dc:title>
  <dc:creator>MargD</dc:creator>
  <cp:lastModifiedBy>Marg</cp:lastModifiedBy>
  <cp:revision>62</cp:revision>
  <dcterms:created xsi:type="dcterms:W3CDTF">2015-02-10T07:00:49Z</dcterms:created>
  <dcterms:modified xsi:type="dcterms:W3CDTF">2018-08-07T12:39:24Z</dcterms:modified>
</cp:coreProperties>
</file>