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309" r:id="rId5"/>
    <p:sldId id="307" r:id="rId6"/>
    <p:sldId id="308" r:id="rId7"/>
    <p:sldId id="310" r:id="rId8"/>
    <p:sldId id="311" r:id="rId9"/>
    <p:sldId id="312" r:id="rId10"/>
    <p:sldId id="313" r:id="rId11"/>
    <p:sldId id="3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au/maps/place/Mexico/@23.6260333,-102.5377501,2681675m/data=!3m1!1e3!4m2!3m1!1s0x84043a3b88685353:0xed64b4be6b09981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A_Russian_B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246" y="0"/>
            <a:ext cx="4929754" cy="3125806"/>
          </a:xfrm>
          <a:prstGeom prst="rect">
            <a:avLst/>
          </a:prstGeom>
        </p:spPr>
      </p:pic>
      <p:pic>
        <p:nvPicPr>
          <p:cNvPr id="4" name="Picture 3" descr="n-BEAR-large57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214290"/>
            <a:ext cx="3071834" cy="2369701"/>
          </a:xfrm>
          <a:prstGeom prst="rect">
            <a:avLst/>
          </a:prstGeom>
        </p:spPr>
      </p:pic>
      <p:pic>
        <p:nvPicPr>
          <p:cNvPr id="2" name="Picture 1" descr="04b-russian-bea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12735"/>
            <a:ext cx="6217898" cy="414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446"/>
            <a:ext cx="9131440" cy="686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04685"/>
            <a:ext cx="850112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hlinkClick r:id="rId2"/>
              </a:rPr>
              <a:t>https://www.google.com.au/maps/place/Mexico/@23.6260333,-102.5377501,2681675m/data=!3m1!1e3!4m2!3m1!1s0x84043a3b88685353:0xed64b4be6b099811</a:t>
            </a:r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19" y="720790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61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S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207" y="500042"/>
            <a:ext cx="8757585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-MBB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28604"/>
            <a:ext cx="8631503" cy="539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s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40" y="1071546"/>
            <a:ext cx="884952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The Russian Mole-Rat</a:t>
            </a:r>
          </a:p>
          <a:p>
            <a:r>
              <a:rPr lang="en-AU" i="1" dirty="0" err="1" smtClean="0"/>
              <a:t>Spalax</a:t>
            </a:r>
            <a:r>
              <a:rPr lang="en-AU" i="1" dirty="0" smtClean="0"/>
              <a:t> </a:t>
            </a:r>
            <a:r>
              <a:rPr lang="en-AU" i="1" dirty="0" err="1" smtClean="0"/>
              <a:t>giganteus</a:t>
            </a:r>
            <a:r>
              <a:rPr lang="en-AU" dirty="0" smtClean="0"/>
              <a:t> is all about those teeth. It doesn't just use them to eat hard foodstuffs like roots, but also to dig out a burrow for itself.</a:t>
            </a:r>
            <a:endParaRPr lang="en-AU" dirty="0"/>
          </a:p>
        </p:txBody>
      </p:sp>
      <p:pic>
        <p:nvPicPr>
          <p:cNvPr id="3" name="Picture 2" descr="Spalax-microphthalmus-2008-06-07-luhansk-kudinov-zag-arch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7187183" cy="539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iz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62" y="1428736"/>
            <a:ext cx="7472149" cy="5214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The Ural Owl</a:t>
            </a:r>
          </a:p>
          <a:p>
            <a:r>
              <a:rPr lang="en-AU" dirty="0" err="1" smtClean="0"/>
              <a:t>Whoohooo's</a:t>
            </a:r>
            <a:r>
              <a:rPr lang="en-AU" dirty="0" smtClean="0"/>
              <a:t> that fuzzy little bird, you ask? It is Strix </a:t>
            </a:r>
            <a:r>
              <a:rPr lang="en-AU" dirty="0" err="1" smtClean="0"/>
              <a:t>uralensis</a:t>
            </a:r>
            <a:r>
              <a:rPr lang="en-AU" dirty="0" smtClean="0"/>
              <a:t>, also known as the Ural Owl. Even though it is named after the Russian mountain range.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1738</TotalTime>
  <Words>36</Words>
  <Application>Microsoft Office PowerPoint</Application>
  <PresentationFormat>On-screen Show (4:3)</PresentationFormat>
  <Paragraphs>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57</cp:revision>
  <dcterms:created xsi:type="dcterms:W3CDTF">2015-02-10T07:00:49Z</dcterms:created>
  <dcterms:modified xsi:type="dcterms:W3CDTF">2018-08-07T12:42:31Z</dcterms:modified>
</cp:coreProperties>
</file>