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9" autoAdjust="0"/>
    <p:restoredTop sz="94660"/>
  </p:normalViewPr>
  <p:slideViewPr>
    <p:cSldViewPr>
      <p:cViewPr varScale="1">
        <p:scale>
          <a:sx n="80" d="100"/>
          <a:sy n="80" d="100"/>
        </p:scale>
        <p:origin x="-171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455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537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617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158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770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379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553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711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55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12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46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78352">
              <a:srgbClr val="67A4B1"/>
            </a:gs>
            <a:gs pos="18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86EF-9942-4D74-B2C6-797F4DD09822}" type="datetimeFigureOut">
              <a:rPr lang="en-AU" smtClean="0"/>
              <a:t>6/06/2019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2297-45E6-4AF2-80F3-098901920C2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5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49" y="936923"/>
            <a:ext cx="7672356" cy="488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80728"/>
            <a:ext cx="7684213" cy="48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757846" cy="48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941859"/>
            <a:ext cx="7690823" cy="48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709004" cy="48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7709004" cy="48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2736"/>
            <a:ext cx="7738838" cy="48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82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</dc:creator>
  <cp:lastModifiedBy>Marg</cp:lastModifiedBy>
  <cp:revision>3</cp:revision>
  <dcterms:created xsi:type="dcterms:W3CDTF">2019-06-06T07:04:06Z</dcterms:created>
  <dcterms:modified xsi:type="dcterms:W3CDTF">2019-06-06T07:17:31Z</dcterms:modified>
</cp:coreProperties>
</file>