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96" r:id="rId4"/>
    <p:sldId id="302" r:id="rId5"/>
    <p:sldId id="295" r:id="rId6"/>
    <p:sldId id="304" r:id="rId7"/>
    <p:sldId id="303" r:id="rId8"/>
    <p:sldId id="298" r:id="rId9"/>
    <p:sldId id="299" r:id="rId10"/>
    <p:sldId id="300" r:id="rId11"/>
    <p:sldId id="301" r:id="rId12"/>
    <p:sldId id="310" r:id="rId13"/>
    <p:sldId id="306" r:id="rId14"/>
    <p:sldId id="305" r:id="rId15"/>
    <p:sldId id="307" r:id="rId16"/>
    <p:sldId id="308" r:id="rId17"/>
    <p:sldId id="309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F9E"/>
    <a:srgbClr val="48684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80" d="100"/>
          <a:sy n="80" d="100"/>
        </p:scale>
        <p:origin x="-179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7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0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5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42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1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7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9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8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45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4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71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6666"/>
            </a:gs>
            <a:gs pos="64000">
              <a:srgbClr val="8BAF9E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6C02-5ACA-4FE2-9516-90E710F115B3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5ADF-2702-4C0D-AF9A-4EA6CABA4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2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6672"/>
            <a:ext cx="4148470" cy="6021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640335" cy="149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031" y="231126"/>
            <a:ext cx="5313066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51880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949" y="349188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33871"/>
            <a:ext cx="3114675" cy="3686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24944"/>
            <a:ext cx="3114675" cy="32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18"/>
            <a:ext cx="3057525" cy="3228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347" y="2523206"/>
            <a:ext cx="31146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67172"/>
            <a:ext cx="3143250" cy="369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515022"/>
            <a:ext cx="3114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626" y="1844824"/>
            <a:ext cx="3114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807" y="404664"/>
            <a:ext cx="2448272" cy="614541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2352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595" y="908720"/>
            <a:ext cx="6114078" cy="50405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5951"/>
            <a:ext cx="2244595" cy="246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9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338000"/>
            <a:ext cx="18900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545387"/>
            <a:ext cx="18900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259" y="1541226"/>
            <a:ext cx="189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259" y="4338000"/>
            <a:ext cx="189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338000"/>
            <a:ext cx="189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69660"/>
            <a:ext cx="1890000" cy="252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" y="0"/>
            <a:ext cx="9144000" cy="14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8774478" cy="34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60648"/>
            <a:ext cx="5826360" cy="63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8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069" y="1758300"/>
            <a:ext cx="3323861" cy="49857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16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3491715" cy="4655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29908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7334"/>
            <a:ext cx="5919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Metric System</dc:title>
  <dc:creator>Margaret Dunn</dc:creator>
  <cp:lastModifiedBy>Marg</cp:lastModifiedBy>
  <cp:revision>24</cp:revision>
  <dcterms:created xsi:type="dcterms:W3CDTF">2017-05-26T19:45:20Z</dcterms:created>
  <dcterms:modified xsi:type="dcterms:W3CDTF">2019-06-13T15:11:14Z</dcterms:modified>
</cp:coreProperties>
</file>