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76" r:id="rId5"/>
    <p:sldId id="268" r:id="rId6"/>
    <p:sldId id="269" r:id="rId7"/>
    <p:sldId id="271" r:id="rId8"/>
    <p:sldId id="272" r:id="rId9"/>
    <p:sldId id="274" r:id="rId10"/>
    <p:sldId id="275" r:id="rId11"/>
    <p:sldId id="258" r:id="rId12"/>
    <p:sldId id="260" r:id="rId13"/>
    <p:sldId id="261" r:id="rId14"/>
    <p:sldId id="26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68" autoAdjust="0"/>
    <p:restoredTop sz="94660"/>
  </p:normalViewPr>
  <p:slideViewPr>
    <p:cSldViewPr>
      <p:cViewPr varScale="1">
        <p:scale>
          <a:sx n="80" d="100"/>
          <a:sy n="80" d="100"/>
        </p:scale>
        <p:origin x="-186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9307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8794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232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445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51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147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913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1614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2373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34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17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927FB-DE3C-4797-A53A-BC68ED021CD7}" type="datetimeFigureOut">
              <a:rPr lang="en-AU" smtClean="0"/>
              <a:t>26/09/2019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07FEF-A108-47EF-B6B8-2174F08057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25056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990874"/>
            <a:ext cx="71467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latin typeface="Santas Big Secret BB" panose="020B0603050302020204" pitchFamily="34" charset="0"/>
              </a:rPr>
              <a:t>Images of the Assumption</a:t>
            </a:r>
            <a:endParaRPr lang="en-AU" sz="7200" dirty="0">
              <a:latin typeface="Santas Big Secret BB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90029"/>
            <a:ext cx="59436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434" y="166328"/>
            <a:ext cx="4543129" cy="652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988" y="296652"/>
            <a:ext cx="416602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4912"/>
            <a:ext cx="914400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2" y="142900"/>
            <a:ext cx="6017356" cy="653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021" y="824681"/>
            <a:ext cx="7435957" cy="52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2687" y="190499"/>
            <a:ext cx="4238626" cy="64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31675"/>
            <a:ext cx="4065859" cy="57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6025" y="314324"/>
            <a:ext cx="4171950" cy="622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599" y="285750"/>
            <a:ext cx="4114801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85" y="310343"/>
            <a:ext cx="4375429" cy="623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41" y="447856"/>
            <a:ext cx="3986118" cy="596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18" y="1104140"/>
            <a:ext cx="8247364" cy="46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096" y="618600"/>
            <a:ext cx="4271808" cy="56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67" y="228527"/>
            <a:ext cx="4428665" cy="64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8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Margaret Dunn</dc:creator>
  <cp:lastModifiedBy>Marg</cp:lastModifiedBy>
  <cp:revision>4</cp:revision>
  <dcterms:created xsi:type="dcterms:W3CDTF">2017-08-08T23:58:45Z</dcterms:created>
  <dcterms:modified xsi:type="dcterms:W3CDTF">2019-09-26T12:13:08Z</dcterms:modified>
</cp:coreProperties>
</file>