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7" r:id="rId3"/>
    <p:sldId id="300" r:id="rId4"/>
    <p:sldId id="291" r:id="rId5"/>
    <p:sldId id="302" r:id="rId6"/>
    <p:sldId id="298" r:id="rId7"/>
    <p:sldId id="301" r:id="rId8"/>
    <p:sldId id="292" r:id="rId9"/>
    <p:sldId id="299" r:id="rId10"/>
    <p:sldId id="293" r:id="rId11"/>
    <p:sldId id="294" r:id="rId12"/>
    <p:sldId id="296" r:id="rId13"/>
    <p:sldId id="295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0" autoAdjust="0"/>
    <p:restoredTop sz="99780" autoAdjust="0"/>
  </p:normalViewPr>
  <p:slideViewPr>
    <p:cSldViewPr>
      <p:cViewPr varScale="1">
        <p:scale>
          <a:sx n="85" d="100"/>
          <a:sy n="85" d="100"/>
        </p:scale>
        <p:origin x="-145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5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81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83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6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23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00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4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7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1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0022-A56E-4524-BFC8-A79943E35FE6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9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66" y="2052828"/>
            <a:ext cx="2144268" cy="2752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4" y="1750200"/>
            <a:ext cx="281635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8" y="553485"/>
            <a:ext cx="7736323" cy="58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94" y="223579"/>
            <a:ext cx="4856212" cy="64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8" y="226298"/>
            <a:ext cx="4200264" cy="64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78" y="319320"/>
            <a:ext cx="4547043" cy="62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7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617412" cy="61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8" y="435785"/>
            <a:ext cx="7981903" cy="59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2217420"/>
            <a:ext cx="1798320" cy="2423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20" y="1445400"/>
            <a:ext cx="341376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1995" r="3223" b="2187"/>
          <a:stretch/>
        </p:blipFill>
        <p:spPr>
          <a:xfrm>
            <a:off x="2429435" y="159495"/>
            <a:ext cx="4285129" cy="65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64" y="146139"/>
            <a:ext cx="4673472" cy="65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0" y="626111"/>
            <a:ext cx="5643400" cy="56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30" y="253523"/>
            <a:ext cx="4931940" cy="63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3807494" cy="63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2429"/>
            <a:ext cx="4524064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Dunn</dc:creator>
  <cp:lastModifiedBy>Marg</cp:lastModifiedBy>
  <cp:revision>22</cp:revision>
  <dcterms:created xsi:type="dcterms:W3CDTF">2017-04-30T03:40:07Z</dcterms:created>
  <dcterms:modified xsi:type="dcterms:W3CDTF">2019-09-26T11:49:24Z</dcterms:modified>
</cp:coreProperties>
</file>