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80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15" r:id="rId75"/>
    <p:sldId id="268" r:id="rId76"/>
    <p:sldId id="269" r:id="rId77"/>
    <p:sldId id="332" r:id="rId78"/>
    <p:sldId id="334" r:id="rId79"/>
    <p:sldId id="335" r:id="rId80"/>
    <p:sldId id="270" r:id="rId81"/>
    <p:sldId id="333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65" autoAdjust="0"/>
    <p:restoredTop sz="94660"/>
  </p:normalViewPr>
  <p:slideViewPr>
    <p:cSldViewPr>
      <p:cViewPr varScale="1">
        <p:scale>
          <a:sx n="84" d="100"/>
          <a:sy n="84" d="100"/>
        </p:scale>
        <p:origin x="-184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02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30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92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01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11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67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224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61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24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33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08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38A6-494B-497E-A147-A889945928C4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E8F2-643C-4FB6-973C-B3A6E59D0E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809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en-AU" sz="6600" dirty="0" smtClean="0"/>
              <a:t>NAPLAN PRACTISE</a:t>
            </a:r>
            <a:endParaRPr lang="en-AU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636912"/>
            <a:ext cx="8928992" cy="3744416"/>
          </a:xfrm>
        </p:spPr>
        <p:txBody>
          <a:bodyPr>
            <a:normAutofit/>
          </a:bodyPr>
          <a:lstStyle/>
          <a:p>
            <a:r>
              <a:rPr lang="en-AU" dirty="0" smtClean="0"/>
              <a:t>Work </a:t>
            </a:r>
            <a:r>
              <a:rPr lang="en-AU" dirty="0" smtClean="0"/>
              <a:t>through the problem </a:t>
            </a:r>
            <a:r>
              <a:rPr lang="en-AU" dirty="0" smtClean="0"/>
              <a:t>with your group.  </a:t>
            </a:r>
          </a:p>
          <a:p>
            <a:endParaRPr lang="en-AU" dirty="0" smtClean="0"/>
          </a:p>
          <a:p>
            <a:r>
              <a:rPr lang="en-AU" dirty="0" smtClean="0"/>
              <a:t>If you don’t get it, ask others to explain it to you.</a:t>
            </a:r>
          </a:p>
          <a:p>
            <a:endParaRPr lang="en-AU" dirty="0" smtClean="0"/>
          </a:p>
          <a:p>
            <a:r>
              <a:rPr lang="en-AU" dirty="0" smtClean="0"/>
              <a:t>If your group is stuck, keep trying until we come back together and share our discoveries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82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One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700808"/>
            <a:ext cx="8640000" cy="3240000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One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8" y="1178225"/>
            <a:ext cx="7884424" cy="5679775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One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340768"/>
            <a:ext cx="8640000" cy="5324052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Two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292428"/>
            <a:ext cx="8640000" cy="2273143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Two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24744"/>
            <a:ext cx="8640000" cy="5656403"/>
          </a:xfrm>
        </p:spPr>
      </p:pic>
    </p:spTree>
    <p:extLst>
      <p:ext uri="{BB962C8B-B14F-4D97-AF65-F5344CB8AC3E}">
        <p14:creationId xmlns:p14="http://schemas.microsoft.com/office/powerpoint/2010/main" val="847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Two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091361"/>
            <a:ext cx="8640000" cy="2675277"/>
          </a:xfrm>
        </p:spPr>
      </p:pic>
    </p:spTree>
    <p:extLst>
      <p:ext uri="{BB962C8B-B14F-4D97-AF65-F5344CB8AC3E}">
        <p14:creationId xmlns:p14="http://schemas.microsoft.com/office/powerpoint/2010/main" val="847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Two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16832"/>
            <a:ext cx="8640000" cy="3140870"/>
          </a:xfrm>
        </p:spPr>
      </p:pic>
    </p:spTree>
    <p:extLst>
      <p:ext uri="{BB962C8B-B14F-4D97-AF65-F5344CB8AC3E}">
        <p14:creationId xmlns:p14="http://schemas.microsoft.com/office/powerpoint/2010/main" val="847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Two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556792"/>
            <a:ext cx="8640000" cy="4693846"/>
          </a:xfrm>
        </p:spPr>
      </p:pic>
    </p:spTree>
    <p:extLst>
      <p:ext uri="{BB962C8B-B14F-4D97-AF65-F5344CB8AC3E}">
        <p14:creationId xmlns:p14="http://schemas.microsoft.com/office/powerpoint/2010/main" val="847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Two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663031"/>
            <a:ext cx="6362700" cy="2400300"/>
          </a:xfrm>
        </p:spPr>
      </p:pic>
    </p:spTree>
    <p:extLst>
      <p:ext uri="{BB962C8B-B14F-4D97-AF65-F5344CB8AC3E}">
        <p14:creationId xmlns:p14="http://schemas.microsoft.com/office/powerpoint/2010/main" val="847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Two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4" y="1124744"/>
            <a:ext cx="4415472" cy="5617670"/>
          </a:xfrm>
        </p:spPr>
      </p:pic>
    </p:spTree>
    <p:extLst>
      <p:ext uri="{BB962C8B-B14F-4D97-AF65-F5344CB8AC3E}">
        <p14:creationId xmlns:p14="http://schemas.microsoft.com/office/powerpoint/2010/main" val="847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en-AU" sz="6600" dirty="0" smtClean="0"/>
              <a:t>Strategies to Use</a:t>
            </a:r>
            <a:endParaRPr lang="en-AU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928992" cy="4824536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Talk through the problem</a:t>
            </a:r>
          </a:p>
          <a:p>
            <a:endParaRPr lang="en-AU" dirty="0"/>
          </a:p>
          <a:p>
            <a:r>
              <a:rPr lang="en-AU" dirty="0" smtClean="0"/>
              <a:t>What is it asking?</a:t>
            </a:r>
          </a:p>
          <a:p>
            <a:endParaRPr lang="en-AU" dirty="0"/>
          </a:p>
          <a:p>
            <a:r>
              <a:rPr lang="en-AU" dirty="0" smtClean="0"/>
              <a:t>Can we draw it?</a:t>
            </a:r>
          </a:p>
          <a:p>
            <a:endParaRPr lang="en-AU" dirty="0"/>
          </a:p>
          <a:p>
            <a:r>
              <a:rPr lang="en-AU" dirty="0" smtClean="0"/>
              <a:t>Can we make it?</a:t>
            </a:r>
          </a:p>
          <a:p>
            <a:endParaRPr lang="en-AU" dirty="0"/>
          </a:p>
          <a:p>
            <a:r>
              <a:rPr lang="en-AU" dirty="0" smtClean="0"/>
              <a:t>Does that answer make sense?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2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Two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27" y="1340768"/>
            <a:ext cx="6607546" cy="5357256"/>
          </a:xfrm>
        </p:spPr>
      </p:pic>
    </p:spTree>
    <p:extLst>
      <p:ext uri="{BB962C8B-B14F-4D97-AF65-F5344CB8AC3E}">
        <p14:creationId xmlns:p14="http://schemas.microsoft.com/office/powerpoint/2010/main" val="847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Two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556792"/>
            <a:ext cx="8640000" cy="4050647"/>
          </a:xfrm>
        </p:spPr>
      </p:pic>
    </p:spTree>
    <p:extLst>
      <p:ext uri="{BB962C8B-B14F-4D97-AF65-F5344CB8AC3E}">
        <p14:creationId xmlns:p14="http://schemas.microsoft.com/office/powerpoint/2010/main" val="847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Three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457639"/>
            <a:ext cx="8640000" cy="1942722"/>
          </a:xfrm>
        </p:spPr>
      </p:pic>
    </p:spTree>
    <p:extLst>
      <p:ext uri="{BB962C8B-B14F-4D97-AF65-F5344CB8AC3E}">
        <p14:creationId xmlns:p14="http://schemas.microsoft.com/office/powerpoint/2010/main" val="847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Three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060848"/>
            <a:ext cx="8640000" cy="2873135"/>
          </a:xfrm>
        </p:spPr>
      </p:pic>
    </p:spTree>
    <p:extLst>
      <p:ext uri="{BB962C8B-B14F-4D97-AF65-F5344CB8AC3E}">
        <p14:creationId xmlns:p14="http://schemas.microsoft.com/office/powerpoint/2010/main" val="157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Three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204864"/>
            <a:ext cx="8640000" cy="2741538"/>
          </a:xfrm>
        </p:spPr>
      </p:pic>
    </p:spTree>
    <p:extLst>
      <p:ext uri="{BB962C8B-B14F-4D97-AF65-F5344CB8AC3E}">
        <p14:creationId xmlns:p14="http://schemas.microsoft.com/office/powerpoint/2010/main" val="157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Three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700808"/>
            <a:ext cx="8640000" cy="3099690"/>
          </a:xfrm>
        </p:spPr>
      </p:pic>
    </p:spTree>
    <p:extLst>
      <p:ext uri="{BB962C8B-B14F-4D97-AF65-F5344CB8AC3E}">
        <p14:creationId xmlns:p14="http://schemas.microsoft.com/office/powerpoint/2010/main" val="157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Three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12776"/>
            <a:ext cx="8640000" cy="4386937"/>
          </a:xfrm>
        </p:spPr>
      </p:pic>
    </p:spTree>
    <p:extLst>
      <p:ext uri="{BB962C8B-B14F-4D97-AF65-F5344CB8AC3E}">
        <p14:creationId xmlns:p14="http://schemas.microsoft.com/office/powerpoint/2010/main" val="157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Three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35515"/>
            <a:ext cx="8640000" cy="3186970"/>
          </a:xfrm>
        </p:spPr>
      </p:pic>
    </p:spTree>
    <p:extLst>
      <p:ext uri="{BB962C8B-B14F-4D97-AF65-F5344CB8AC3E}">
        <p14:creationId xmlns:p14="http://schemas.microsoft.com/office/powerpoint/2010/main" val="157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Three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44824"/>
            <a:ext cx="8640000" cy="3327847"/>
          </a:xfrm>
        </p:spPr>
      </p:pic>
    </p:spTree>
    <p:extLst>
      <p:ext uri="{BB962C8B-B14F-4D97-AF65-F5344CB8AC3E}">
        <p14:creationId xmlns:p14="http://schemas.microsoft.com/office/powerpoint/2010/main" val="157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Three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655362"/>
            <a:ext cx="8640000" cy="3547275"/>
          </a:xfrm>
        </p:spPr>
      </p:pic>
    </p:spTree>
    <p:extLst>
      <p:ext uri="{BB962C8B-B14F-4D97-AF65-F5344CB8AC3E}">
        <p14:creationId xmlns:p14="http://schemas.microsoft.com/office/powerpoint/2010/main" val="157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One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275275"/>
            <a:ext cx="8640000" cy="2307449"/>
          </a:xfrm>
        </p:spPr>
      </p:pic>
    </p:spTree>
    <p:extLst>
      <p:ext uri="{BB962C8B-B14F-4D97-AF65-F5344CB8AC3E}">
        <p14:creationId xmlns:p14="http://schemas.microsoft.com/office/powerpoint/2010/main" val="2516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Three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44" y="1196752"/>
            <a:ext cx="5762711" cy="5322075"/>
          </a:xfrm>
        </p:spPr>
      </p:pic>
    </p:spTree>
    <p:extLst>
      <p:ext uri="{BB962C8B-B14F-4D97-AF65-F5344CB8AC3E}">
        <p14:creationId xmlns:p14="http://schemas.microsoft.com/office/powerpoint/2010/main" val="157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Four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420888"/>
            <a:ext cx="8640000" cy="1888696"/>
          </a:xfrm>
        </p:spPr>
      </p:pic>
    </p:spTree>
    <p:extLst>
      <p:ext uri="{BB962C8B-B14F-4D97-AF65-F5344CB8AC3E}">
        <p14:creationId xmlns:p14="http://schemas.microsoft.com/office/powerpoint/2010/main" val="157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Four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173970"/>
            <a:ext cx="8640000" cy="2510060"/>
          </a:xfrm>
        </p:spPr>
      </p:pic>
    </p:spTree>
    <p:extLst>
      <p:ext uri="{BB962C8B-B14F-4D97-AF65-F5344CB8AC3E}">
        <p14:creationId xmlns:p14="http://schemas.microsoft.com/office/powerpoint/2010/main" val="847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Four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8760"/>
            <a:ext cx="8640000" cy="4733397"/>
          </a:xfrm>
        </p:spPr>
      </p:pic>
    </p:spTree>
    <p:extLst>
      <p:ext uri="{BB962C8B-B14F-4D97-AF65-F5344CB8AC3E}">
        <p14:creationId xmlns:p14="http://schemas.microsoft.com/office/powerpoint/2010/main" val="2553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Four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636912"/>
            <a:ext cx="8640000" cy="1802145"/>
          </a:xfrm>
        </p:spPr>
      </p:pic>
    </p:spTree>
    <p:extLst>
      <p:ext uri="{BB962C8B-B14F-4D97-AF65-F5344CB8AC3E}">
        <p14:creationId xmlns:p14="http://schemas.microsoft.com/office/powerpoint/2010/main" val="2553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Four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0421"/>
            <a:ext cx="8640000" cy="2977157"/>
          </a:xfrm>
        </p:spPr>
      </p:pic>
    </p:spTree>
    <p:extLst>
      <p:ext uri="{BB962C8B-B14F-4D97-AF65-F5344CB8AC3E}">
        <p14:creationId xmlns:p14="http://schemas.microsoft.com/office/powerpoint/2010/main" val="2553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Four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24744"/>
            <a:ext cx="8640000" cy="5646857"/>
          </a:xfrm>
        </p:spPr>
      </p:pic>
    </p:spTree>
    <p:extLst>
      <p:ext uri="{BB962C8B-B14F-4D97-AF65-F5344CB8AC3E}">
        <p14:creationId xmlns:p14="http://schemas.microsoft.com/office/powerpoint/2010/main" val="2553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Four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44824"/>
            <a:ext cx="8640000" cy="2758114"/>
          </a:xfrm>
        </p:spPr>
      </p:pic>
    </p:spTree>
    <p:extLst>
      <p:ext uri="{BB962C8B-B14F-4D97-AF65-F5344CB8AC3E}">
        <p14:creationId xmlns:p14="http://schemas.microsoft.com/office/powerpoint/2010/main" val="2553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Four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772816"/>
            <a:ext cx="8640000" cy="2838710"/>
          </a:xfrm>
        </p:spPr>
      </p:pic>
    </p:spTree>
    <p:extLst>
      <p:ext uri="{BB962C8B-B14F-4D97-AF65-F5344CB8AC3E}">
        <p14:creationId xmlns:p14="http://schemas.microsoft.com/office/powerpoint/2010/main" val="2553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Four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80" y="1196752"/>
            <a:ext cx="6246440" cy="5385121"/>
          </a:xfrm>
        </p:spPr>
      </p:pic>
    </p:spTree>
    <p:extLst>
      <p:ext uri="{BB962C8B-B14F-4D97-AF65-F5344CB8AC3E}">
        <p14:creationId xmlns:p14="http://schemas.microsoft.com/office/powerpoint/2010/main" val="2553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One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700808"/>
            <a:ext cx="8640000" cy="3598306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Five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852936"/>
            <a:ext cx="8640000" cy="1734231"/>
          </a:xfrm>
        </p:spPr>
      </p:pic>
    </p:spTree>
    <p:extLst>
      <p:ext uri="{BB962C8B-B14F-4D97-AF65-F5344CB8AC3E}">
        <p14:creationId xmlns:p14="http://schemas.microsoft.com/office/powerpoint/2010/main" val="2553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Five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340768"/>
            <a:ext cx="8640000" cy="4744748"/>
          </a:xfrm>
        </p:spPr>
      </p:pic>
    </p:spTree>
    <p:extLst>
      <p:ext uri="{BB962C8B-B14F-4D97-AF65-F5344CB8AC3E}">
        <p14:creationId xmlns:p14="http://schemas.microsoft.com/office/powerpoint/2010/main" val="876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Five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346"/>
            <a:ext cx="8640000" cy="1817308"/>
          </a:xfrm>
        </p:spPr>
      </p:pic>
    </p:spTree>
    <p:extLst>
      <p:ext uri="{BB962C8B-B14F-4D97-AF65-F5344CB8AC3E}">
        <p14:creationId xmlns:p14="http://schemas.microsoft.com/office/powerpoint/2010/main" val="876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Five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147070"/>
            <a:ext cx="8640000" cy="2563860"/>
          </a:xfrm>
        </p:spPr>
      </p:pic>
    </p:spTree>
    <p:extLst>
      <p:ext uri="{BB962C8B-B14F-4D97-AF65-F5344CB8AC3E}">
        <p14:creationId xmlns:p14="http://schemas.microsoft.com/office/powerpoint/2010/main" val="876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Five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84784"/>
            <a:ext cx="8640000" cy="4642699"/>
          </a:xfrm>
        </p:spPr>
      </p:pic>
    </p:spTree>
    <p:extLst>
      <p:ext uri="{BB962C8B-B14F-4D97-AF65-F5344CB8AC3E}">
        <p14:creationId xmlns:p14="http://schemas.microsoft.com/office/powerpoint/2010/main" val="876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Five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19" y="1268760"/>
            <a:ext cx="6571962" cy="5129143"/>
          </a:xfrm>
        </p:spPr>
      </p:pic>
    </p:spTree>
    <p:extLst>
      <p:ext uri="{BB962C8B-B14F-4D97-AF65-F5344CB8AC3E}">
        <p14:creationId xmlns:p14="http://schemas.microsoft.com/office/powerpoint/2010/main" val="876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Five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16832"/>
            <a:ext cx="8640000" cy="2307449"/>
          </a:xfrm>
        </p:spPr>
      </p:pic>
    </p:spTree>
    <p:extLst>
      <p:ext uri="{BB962C8B-B14F-4D97-AF65-F5344CB8AC3E}">
        <p14:creationId xmlns:p14="http://schemas.microsoft.com/office/powerpoint/2010/main" val="876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Five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16" y="1124744"/>
            <a:ext cx="7375567" cy="5061317"/>
          </a:xfrm>
        </p:spPr>
      </p:pic>
    </p:spTree>
    <p:extLst>
      <p:ext uri="{BB962C8B-B14F-4D97-AF65-F5344CB8AC3E}">
        <p14:creationId xmlns:p14="http://schemas.microsoft.com/office/powerpoint/2010/main" val="876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Five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628800"/>
            <a:ext cx="8640000" cy="3295884"/>
          </a:xfrm>
        </p:spPr>
      </p:pic>
    </p:spTree>
    <p:extLst>
      <p:ext uri="{BB962C8B-B14F-4D97-AF65-F5344CB8AC3E}">
        <p14:creationId xmlns:p14="http://schemas.microsoft.com/office/powerpoint/2010/main" val="876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Six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774046"/>
            <a:ext cx="8640000" cy="3309908"/>
          </a:xfrm>
        </p:spPr>
      </p:pic>
    </p:spTree>
    <p:extLst>
      <p:ext uri="{BB962C8B-B14F-4D97-AF65-F5344CB8AC3E}">
        <p14:creationId xmlns:p14="http://schemas.microsoft.com/office/powerpoint/2010/main" val="876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One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88840"/>
            <a:ext cx="8640000" cy="2603274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Six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340768"/>
            <a:ext cx="8640000" cy="4777552"/>
          </a:xfrm>
        </p:spPr>
      </p:pic>
    </p:spTree>
    <p:extLst>
      <p:ext uri="{BB962C8B-B14F-4D97-AF65-F5344CB8AC3E}">
        <p14:creationId xmlns:p14="http://schemas.microsoft.com/office/powerpoint/2010/main" val="1474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Six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636912"/>
            <a:ext cx="8640000" cy="1718792"/>
          </a:xfrm>
        </p:spPr>
      </p:pic>
    </p:spTree>
    <p:extLst>
      <p:ext uri="{BB962C8B-B14F-4D97-AF65-F5344CB8AC3E}">
        <p14:creationId xmlns:p14="http://schemas.microsoft.com/office/powerpoint/2010/main" val="1474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Six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204864"/>
            <a:ext cx="8640000" cy="2248580"/>
          </a:xfrm>
        </p:spPr>
      </p:pic>
    </p:spTree>
    <p:extLst>
      <p:ext uri="{BB962C8B-B14F-4D97-AF65-F5344CB8AC3E}">
        <p14:creationId xmlns:p14="http://schemas.microsoft.com/office/powerpoint/2010/main" val="1474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Six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204864"/>
            <a:ext cx="8640000" cy="2188463"/>
          </a:xfrm>
        </p:spPr>
      </p:pic>
    </p:spTree>
    <p:extLst>
      <p:ext uri="{BB962C8B-B14F-4D97-AF65-F5344CB8AC3E}">
        <p14:creationId xmlns:p14="http://schemas.microsoft.com/office/powerpoint/2010/main" val="1474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Six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852936"/>
            <a:ext cx="8640000" cy="1459031"/>
          </a:xfrm>
        </p:spPr>
      </p:pic>
    </p:spTree>
    <p:extLst>
      <p:ext uri="{BB962C8B-B14F-4D97-AF65-F5344CB8AC3E}">
        <p14:creationId xmlns:p14="http://schemas.microsoft.com/office/powerpoint/2010/main" val="1474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Six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708920"/>
            <a:ext cx="8640000" cy="1840208"/>
          </a:xfrm>
        </p:spPr>
      </p:pic>
    </p:spTree>
    <p:extLst>
      <p:ext uri="{BB962C8B-B14F-4D97-AF65-F5344CB8AC3E}">
        <p14:creationId xmlns:p14="http://schemas.microsoft.com/office/powerpoint/2010/main" val="1474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Six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700808"/>
            <a:ext cx="8640000" cy="4549565"/>
          </a:xfrm>
        </p:spPr>
      </p:pic>
    </p:spTree>
    <p:extLst>
      <p:ext uri="{BB962C8B-B14F-4D97-AF65-F5344CB8AC3E}">
        <p14:creationId xmlns:p14="http://schemas.microsoft.com/office/powerpoint/2010/main" val="1474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Seven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16832"/>
            <a:ext cx="8640000" cy="2300185"/>
          </a:xfrm>
        </p:spPr>
      </p:pic>
    </p:spTree>
    <p:extLst>
      <p:ext uri="{BB962C8B-B14F-4D97-AF65-F5344CB8AC3E}">
        <p14:creationId xmlns:p14="http://schemas.microsoft.com/office/powerpoint/2010/main" val="1474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Seven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110086"/>
            <a:ext cx="8640000" cy="2637827"/>
          </a:xfrm>
        </p:spPr>
      </p:pic>
    </p:spTree>
    <p:extLst>
      <p:ext uri="{BB962C8B-B14F-4D97-AF65-F5344CB8AC3E}">
        <p14:creationId xmlns:p14="http://schemas.microsoft.com/office/powerpoint/2010/main" val="227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Seven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292815"/>
            <a:ext cx="8640000" cy="2272370"/>
          </a:xfrm>
        </p:spPr>
      </p:pic>
    </p:spTree>
    <p:extLst>
      <p:ext uri="{BB962C8B-B14F-4D97-AF65-F5344CB8AC3E}">
        <p14:creationId xmlns:p14="http://schemas.microsoft.com/office/powerpoint/2010/main" val="227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One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310151"/>
            <a:ext cx="8640000" cy="2237698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Seven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124505"/>
            <a:ext cx="8640000" cy="2608990"/>
          </a:xfrm>
        </p:spPr>
      </p:pic>
    </p:spTree>
    <p:extLst>
      <p:ext uri="{BB962C8B-B14F-4D97-AF65-F5344CB8AC3E}">
        <p14:creationId xmlns:p14="http://schemas.microsoft.com/office/powerpoint/2010/main" val="227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Seven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700808"/>
            <a:ext cx="8640000" cy="3613961"/>
          </a:xfrm>
        </p:spPr>
      </p:pic>
    </p:spTree>
    <p:extLst>
      <p:ext uri="{BB962C8B-B14F-4D97-AF65-F5344CB8AC3E}">
        <p14:creationId xmlns:p14="http://schemas.microsoft.com/office/powerpoint/2010/main" val="227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Seven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772816"/>
            <a:ext cx="8640000" cy="2540518"/>
          </a:xfrm>
        </p:spPr>
      </p:pic>
    </p:spTree>
    <p:extLst>
      <p:ext uri="{BB962C8B-B14F-4D97-AF65-F5344CB8AC3E}">
        <p14:creationId xmlns:p14="http://schemas.microsoft.com/office/powerpoint/2010/main" val="227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Seven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959169"/>
            <a:ext cx="8640000" cy="939661"/>
          </a:xfrm>
        </p:spPr>
      </p:pic>
    </p:spTree>
    <p:extLst>
      <p:ext uri="{BB962C8B-B14F-4D97-AF65-F5344CB8AC3E}">
        <p14:creationId xmlns:p14="http://schemas.microsoft.com/office/powerpoint/2010/main" val="227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Seven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16832"/>
            <a:ext cx="8640000" cy="3689639"/>
          </a:xfrm>
        </p:spPr>
      </p:pic>
    </p:spTree>
    <p:extLst>
      <p:ext uri="{BB962C8B-B14F-4D97-AF65-F5344CB8AC3E}">
        <p14:creationId xmlns:p14="http://schemas.microsoft.com/office/powerpoint/2010/main" val="227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Eight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060848"/>
            <a:ext cx="8640000" cy="3012324"/>
          </a:xfrm>
        </p:spPr>
      </p:pic>
    </p:spTree>
    <p:extLst>
      <p:ext uri="{BB962C8B-B14F-4D97-AF65-F5344CB8AC3E}">
        <p14:creationId xmlns:p14="http://schemas.microsoft.com/office/powerpoint/2010/main" val="227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Eight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492896"/>
            <a:ext cx="8640000" cy="2048780"/>
          </a:xfrm>
        </p:spPr>
      </p:pic>
    </p:spTree>
    <p:extLst>
      <p:ext uri="{BB962C8B-B14F-4D97-AF65-F5344CB8AC3E}">
        <p14:creationId xmlns:p14="http://schemas.microsoft.com/office/powerpoint/2010/main" val="20422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Eight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16832"/>
            <a:ext cx="8640000" cy="3120647"/>
          </a:xfrm>
        </p:spPr>
      </p:pic>
    </p:spTree>
    <p:extLst>
      <p:ext uri="{BB962C8B-B14F-4D97-AF65-F5344CB8AC3E}">
        <p14:creationId xmlns:p14="http://schemas.microsoft.com/office/powerpoint/2010/main" val="20422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Eight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132856"/>
            <a:ext cx="8640000" cy="2240826"/>
          </a:xfrm>
        </p:spPr>
      </p:pic>
    </p:spTree>
    <p:extLst>
      <p:ext uri="{BB962C8B-B14F-4D97-AF65-F5344CB8AC3E}">
        <p14:creationId xmlns:p14="http://schemas.microsoft.com/office/powerpoint/2010/main" val="20422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Eight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8" y="1268760"/>
            <a:ext cx="7236324" cy="5379034"/>
          </a:xfrm>
        </p:spPr>
      </p:pic>
    </p:spTree>
    <p:extLst>
      <p:ext uri="{BB962C8B-B14F-4D97-AF65-F5344CB8AC3E}">
        <p14:creationId xmlns:p14="http://schemas.microsoft.com/office/powerpoint/2010/main" val="20422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One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00" y="1124744"/>
            <a:ext cx="6455599" cy="5654484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Eight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842195"/>
            <a:ext cx="8640000" cy="1173609"/>
          </a:xfrm>
        </p:spPr>
      </p:pic>
    </p:spTree>
    <p:extLst>
      <p:ext uri="{BB962C8B-B14F-4D97-AF65-F5344CB8AC3E}">
        <p14:creationId xmlns:p14="http://schemas.microsoft.com/office/powerpoint/2010/main" val="20422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Eight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700808"/>
            <a:ext cx="8640000" cy="4357784"/>
          </a:xfrm>
        </p:spPr>
      </p:pic>
    </p:spTree>
    <p:extLst>
      <p:ext uri="{BB962C8B-B14F-4D97-AF65-F5344CB8AC3E}">
        <p14:creationId xmlns:p14="http://schemas.microsoft.com/office/powerpoint/2010/main" val="20422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Eight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191470"/>
            <a:ext cx="8640000" cy="2475059"/>
          </a:xfrm>
        </p:spPr>
      </p:pic>
    </p:spTree>
    <p:extLst>
      <p:ext uri="{BB962C8B-B14F-4D97-AF65-F5344CB8AC3E}">
        <p14:creationId xmlns:p14="http://schemas.microsoft.com/office/powerpoint/2010/main" val="20422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Nine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2" y="1340768"/>
            <a:ext cx="7704376" cy="5150498"/>
          </a:xfrm>
        </p:spPr>
      </p:pic>
    </p:spTree>
    <p:extLst>
      <p:ext uri="{BB962C8B-B14F-4D97-AF65-F5344CB8AC3E}">
        <p14:creationId xmlns:p14="http://schemas.microsoft.com/office/powerpoint/2010/main" val="20422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</a:t>
            </a:r>
            <a:r>
              <a:rPr lang="en-AU" dirty="0" smtClean="0"/>
              <a:t>Nine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44824"/>
            <a:ext cx="8640000" cy="4020245"/>
          </a:xfrm>
        </p:spPr>
      </p:pic>
    </p:spTree>
    <p:extLst>
      <p:ext uri="{BB962C8B-B14F-4D97-AF65-F5344CB8AC3E}">
        <p14:creationId xmlns:p14="http://schemas.microsoft.com/office/powerpoint/2010/main" val="1474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</a:t>
            </a:r>
            <a:r>
              <a:rPr lang="en-AU" dirty="0" smtClean="0"/>
              <a:t>Nine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004750"/>
            <a:ext cx="8640000" cy="2848500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</a:t>
            </a:r>
            <a:r>
              <a:rPr lang="en-AU" dirty="0" smtClean="0"/>
              <a:t>Nine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628800"/>
            <a:ext cx="8640000" cy="4219065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</a:t>
            </a:r>
            <a:r>
              <a:rPr lang="en-AU" dirty="0" smtClean="0"/>
              <a:t>Nine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19" y="1412776"/>
            <a:ext cx="6604962" cy="5020883"/>
          </a:xfrm>
        </p:spPr>
      </p:pic>
    </p:spTree>
    <p:extLst>
      <p:ext uri="{BB962C8B-B14F-4D97-AF65-F5344CB8AC3E}">
        <p14:creationId xmlns:p14="http://schemas.microsoft.com/office/powerpoint/2010/main" val="40522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</a:t>
            </a:r>
            <a:r>
              <a:rPr lang="en-AU" dirty="0" smtClean="0"/>
              <a:t>Nine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16832"/>
            <a:ext cx="8640000" cy="3199067"/>
          </a:xfrm>
        </p:spPr>
      </p:pic>
    </p:spTree>
    <p:extLst>
      <p:ext uri="{BB962C8B-B14F-4D97-AF65-F5344CB8AC3E}">
        <p14:creationId xmlns:p14="http://schemas.microsoft.com/office/powerpoint/2010/main" val="40522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</a:t>
            </a:r>
            <a:r>
              <a:rPr lang="en-AU" dirty="0" smtClean="0"/>
              <a:t>Nine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640000" cy="3289655"/>
          </a:xfrm>
        </p:spPr>
      </p:pic>
    </p:spTree>
    <p:extLst>
      <p:ext uri="{BB962C8B-B14F-4D97-AF65-F5344CB8AC3E}">
        <p14:creationId xmlns:p14="http://schemas.microsoft.com/office/powerpoint/2010/main" val="40522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One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44824"/>
            <a:ext cx="8640000" cy="3349156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</a:t>
            </a:r>
            <a:r>
              <a:rPr lang="en-AU" dirty="0" smtClean="0"/>
              <a:t>Nine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" y="2348881"/>
            <a:ext cx="8640000" cy="2919237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</a:t>
            </a:r>
            <a:r>
              <a:rPr lang="en-AU" dirty="0" smtClean="0"/>
              <a:t>Nine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2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 One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124744"/>
            <a:ext cx="6408712" cy="5648877"/>
          </a:xfrm>
        </p:spPr>
      </p:pic>
    </p:spTree>
    <p:extLst>
      <p:ext uri="{BB962C8B-B14F-4D97-AF65-F5344CB8AC3E}">
        <p14:creationId xmlns:p14="http://schemas.microsoft.com/office/powerpoint/2010/main" val="3287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227</Words>
  <Application>Microsoft Office PowerPoint</Application>
  <PresentationFormat>On-screen Show (4:3)</PresentationFormat>
  <Paragraphs>95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NAPLAN PRACTISE</vt:lpstr>
      <vt:lpstr>Strategies to Use</vt:lpstr>
      <vt:lpstr>Set One</vt:lpstr>
      <vt:lpstr>Set One</vt:lpstr>
      <vt:lpstr>Set One</vt:lpstr>
      <vt:lpstr>Set One</vt:lpstr>
      <vt:lpstr>Set One</vt:lpstr>
      <vt:lpstr>Set One</vt:lpstr>
      <vt:lpstr>Set One</vt:lpstr>
      <vt:lpstr>Set One</vt:lpstr>
      <vt:lpstr>Set One</vt:lpstr>
      <vt:lpstr>Set One</vt:lpstr>
      <vt:lpstr>Set Two</vt:lpstr>
      <vt:lpstr>Set Two</vt:lpstr>
      <vt:lpstr>Set Two</vt:lpstr>
      <vt:lpstr>Set Two</vt:lpstr>
      <vt:lpstr>Set Two</vt:lpstr>
      <vt:lpstr>Set Two</vt:lpstr>
      <vt:lpstr>Set Two</vt:lpstr>
      <vt:lpstr>Set Two</vt:lpstr>
      <vt:lpstr>Set Two</vt:lpstr>
      <vt:lpstr>Set Three</vt:lpstr>
      <vt:lpstr>Set Three</vt:lpstr>
      <vt:lpstr>Set Three</vt:lpstr>
      <vt:lpstr>Set Three</vt:lpstr>
      <vt:lpstr>Set Three</vt:lpstr>
      <vt:lpstr>Set Three</vt:lpstr>
      <vt:lpstr>Set Three</vt:lpstr>
      <vt:lpstr>Set Three</vt:lpstr>
      <vt:lpstr>Set Three</vt:lpstr>
      <vt:lpstr>Set Four</vt:lpstr>
      <vt:lpstr>Set Four</vt:lpstr>
      <vt:lpstr>Set Four</vt:lpstr>
      <vt:lpstr>Set Four</vt:lpstr>
      <vt:lpstr>Set Four</vt:lpstr>
      <vt:lpstr>Set Four</vt:lpstr>
      <vt:lpstr>Set Four</vt:lpstr>
      <vt:lpstr>Set Four</vt:lpstr>
      <vt:lpstr>Set Four</vt:lpstr>
      <vt:lpstr>Set Five</vt:lpstr>
      <vt:lpstr>Set Five</vt:lpstr>
      <vt:lpstr>Set Five</vt:lpstr>
      <vt:lpstr>Set Five</vt:lpstr>
      <vt:lpstr>Set Five</vt:lpstr>
      <vt:lpstr>Set Five</vt:lpstr>
      <vt:lpstr>Set Five</vt:lpstr>
      <vt:lpstr>Set Five</vt:lpstr>
      <vt:lpstr>Set Five</vt:lpstr>
      <vt:lpstr>Set Six</vt:lpstr>
      <vt:lpstr>Set Six</vt:lpstr>
      <vt:lpstr>Set Six</vt:lpstr>
      <vt:lpstr>Set Six</vt:lpstr>
      <vt:lpstr>Set Six</vt:lpstr>
      <vt:lpstr>Set Six</vt:lpstr>
      <vt:lpstr>Set Six</vt:lpstr>
      <vt:lpstr>Set Six</vt:lpstr>
      <vt:lpstr>Set Seven</vt:lpstr>
      <vt:lpstr>Set Seven</vt:lpstr>
      <vt:lpstr>Set Seven</vt:lpstr>
      <vt:lpstr>Set Seven</vt:lpstr>
      <vt:lpstr>Set Seven</vt:lpstr>
      <vt:lpstr>Set Seven</vt:lpstr>
      <vt:lpstr>Set Seven</vt:lpstr>
      <vt:lpstr>Set Seven</vt:lpstr>
      <vt:lpstr>Set Eight</vt:lpstr>
      <vt:lpstr>Set Eight</vt:lpstr>
      <vt:lpstr>Set Eight</vt:lpstr>
      <vt:lpstr>Set Eight</vt:lpstr>
      <vt:lpstr>Set Eight</vt:lpstr>
      <vt:lpstr>Set Eight</vt:lpstr>
      <vt:lpstr>Set Eight</vt:lpstr>
      <vt:lpstr>Set Eight</vt:lpstr>
      <vt:lpstr>Set Nine</vt:lpstr>
      <vt:lpstr>Set Nine</vt:lpstr>
      <vt:lpstr>Set Nine</vt:lpstr>
      <vt:lpstr>Set Nine</vt:lpstr>
      <vt:lpstr>Set Nine</vt:lpstr>
      <vt:lpstr>Set Nine</vt:lpstr>
      <vt:lpstr>Set Nine</vt:lpstr>
      <vt:lpstr>Set Nine</vt:lpstr>
      <vt:lpstr>Set Nine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</dc:creator>
  <cp:lastModifiedBy>Marg</cp:lastModifiedBy>
  <cp:revision>6</cp:revision>
  <dcterms:created xsi:type="dcterms:W3CDTF">2015-03-02T06:57:45Z</dcterms:created>
  <dcterms:modified xsi:type="dcterms:W3CDTF">2015-03-02T08:05:41Z</dcterms:modified>
</cp:coreProperties>
</file>