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pPr/>
              <a:t>7/25/2015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Money Quiz!!!!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4" name="Picture 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928934"/>
            <a:ext cx="1000132" cy="1000132"/>
          </a:xfrm>
          <a:prstGeom prst="rect">
            <a:avLst/>
          </a:prstGeom>
        </p:spPr>
      </p:pic>
      <p:pic>
        <p:nvPicPr>
          <p:cNvPr id="5" name="Picture 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214818"/>
            <a:ext cx="1000132" cy="1000132"/>
          </a:xfrm>
          <a:prstGeom prst="rect">
            <a:avLst/>
          </a:prstGeom>
        </p:spPr>
      </p:pic>
      <p:pic>
        <p:nvPicPr>
          <p:cNvPr id="6" name="Picture 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4214818"/>
            <a:ext cx="1000132" cy="1000132"/>
          </a:xfrm>
          <a:prstGeom prst="rect">
            <a:avLst/>
          </a:prstGeom>
        </p:spPr>
      </p:pic>
      <p:pic>
        <p:nvPicPr>
          <p:cNvPr id="7" name="Picture 6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143380"/>
            <a:ext cx="1000132" cy="1000132"/>
          </a:xfrm>
          <a:prstGeom prst="rect">
            <a:avLst/>
          </a:prstGeom>
        </p:spPr>
      </p:pic>
      <p:pic>
        <p:nvPicPr>
          <p:cNvPr id="8" name="Picture 7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928934"/>
            <a:ext cx="1000132" cy="1000132"/>
          </a:xfrm>
          <a:prstGeom prst="rect">
            <a:avLst/>
          </a:prstGeom>
        </p:spPr>
      </p:pic>
      <p:pic>
        <p:nvPicPr>
          <p:cNvPr id="9" name="Picture 8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214818"/>
            <a:ext cx="1000132" cy="1000132"/>
          </a:xfrm>
          <a:prstGeom prst="rect">
            <a:avLst/>
          </a:prstGeom>
        </p:spPr>
      </p:pic>
      <p:pic>
        <p:nvPicPr>
          <p:cNvPr id="10" name="Picture 9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2928934"/>
            <a:ext cx="1000132" cy="1000132"/>
          </a:xfrm>
          <a:prstGeom prst="rect">
            <a:avLst/>
          </a:prstGeom>
        </p:spPr>
      </p:pic>
      <p:pic>
        <p:nvPicPr>
          <p:cNvPr id="11" name="Picture 10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928934"/>
            <a:ext cx="1000132" cy="1000132"/>
          </a:xfrm>
          <a:prstGeom prst="rect">
            <a:avLst/>
          </a:prstGeom>
        </p:spPr>
      </p:pic>
      <p:pic>
        <p:nvPicPr>
          <p:cNvPr id="12" name="Picture 11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2928934"/>
            <a:ext cx="1000132" cy="1000132"/>
          </a:xfrm>
          <a:prstGeom prst="rect">
            <a:avLst/>
          </a:prstGeom>
        </p:spPr>
      </p:pic>
      <p:pic>
        <p:nvPicPr>
          <p:cNvPr id="13" name="Picture 12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928934"/>
            <a:ext cx="1000132" cy="1000132"/>
          </a:xfrm>
          <a:prstGeom prst="rect">
            <a:avLst/>
          </a:prstGeom>
        </p:spPr>
      </p:pic>
      <p:pic>
        <p:nvPicPr>
          <p:cNvPr id="14" name="Picture 1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214818"/>
            <a:ext cx="1000132" cy="1000132"/>
          </a:xfrm>
          <a:prstGeom prst="rect">
            <a:avLst/>
          </a:prstGeom>
        </p:spPr>
      </p:pic>
      <p:pic>
        <p:nvPicPr>
          <p:cNvPr id="15" name="Picture 1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2928934"/>
            <a:ext cx="1000132" cy="1000132"/>
          </a:xfrm>
          <a:prstGeom prst="rect">
            <a:avLst/>
          </a:prstGeom>
        </p:spPr>
      </p:pic>
      <p:pic>
        <p:nvPicPr>
          <p:cNvPr id="16" name="Picture 1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4214818"/>
            <a:ext cx="1000132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000636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57187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87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14311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2143116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5000636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571876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214311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357187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500063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500063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14311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507207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571876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3643314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  <a:endParaRPr lang="en-AU" sz="4000" dirty="0" smtClean="0"/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3714752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5072074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64331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  <a:endParaRPr lang="en-AU" sz="4000" dirty="0" smtClean="0"/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000240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000240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000240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000240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357187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187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571876"/>
            <a:ext cx="1714512" cy="1714512"/>
          </a:xfrm>
          <a:prstGeom prst="rect">
            <a:avLst/>
          </a:prstGeom>
        </p:spPr>
      </p:pic>
      <p:pic>
        <p:nvPicPr>
          <p:cNvPr id="14" name="Picture 13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143488"/>
            <a:ext cx="1714512" cy="1714512"/>
          </a:xfrm>
          <a:prstGeom prst="rect">
            <a:avLst/>
          </a:prstGeom>
        </p:spPr>
      </p:pic>
      <p:pic>
        <p:nvPicPr>
          <p:cNvPr id="17" name="Picture 1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143488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Money Quiz!!!!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MargD</cp:lastModifiedBy>
  <cp:revision>2</cp:revision>
  <dcterms:created xsi:type="dcterms:W3CDTF">2015-07-22T09:19:26Z</dcterms:created>
  <dcterms:modified xsi:type="dcterms:W3CDTF">2015-07-25T01:15:43Z</dcterms:modified>
</cp:coreProperties>
</file>