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7" r:id="rId5"/>
    <p:sldId id="260" r:id="rId6"/>
    <p:sldId id="261" r:id="rId7"/>
    <p:sldId id="265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4A9DC-415D-4F90-9DB8-B79A06951327}" type="datetimeFigureOut">
              <a:rPr lang="en-US" smtClean="0"/>
              <a:pPr/>
              <a:t>7/25/2015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E3DF4-388D-40BE-AC93-5BE5A70CB36C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4A9DC-415D-4F90-9DB8-B79A06951327}" type="datetimeFigureOut">
              <a:rPr lang="en-US" smtClean="0"/>
              <a:pPr/>
              <a:t>7/25/2015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E3DF4-388D-40BE-AC93-5BE5A70CB36C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4A9DC-415D-4F90-9DB8-B79A06951327}" type="datetimeFigureOut">
              <a:rPr lang="en-US" smtClean="0"/>
              <a:pPr/>
              <a:t>7/25/2015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E3DF4-388D-40BE-AC93-5BE5A70CB36C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4A9DC-415D-4F90-9DB8-B79A06951327}" type="datetimeFigureOut">
              <a:rPr lang="en-US" smtClean="0"/>
              <a:pPr/>
              <a:t>7/25/2015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E3DF4-388D-40BE-AC93-5BE5A70CB36C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4A9DC-415D-4F90-9DB8-B79A06951327}" type="datetimeFigureOut">
              <a:rPr lang="en-US" smtClean="0"/>
              <a:pPr/>
              <a:t>7/25/2015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E3DF4-388D-40BE-AC93-5BE5A70CB36C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4A9DC-415D-4F90-9DB8-B79A06951327}" type="datetimeFigureOut">
              <a:rPr lang="en-US" smtClean="0"/>
              <a:pPr/>
              <a:t>7/25/2015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E3DF4-388D-40BE-AC93-5BE5A70CB36C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4A9DC-415D-4F90-9DB8-B79A06951327}" type="datetimeFigureOut">
              <a:rPr lang="en-US" smtClean="0"/>
              <a:pPr/>
              <a:t>7/25/2015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E3DF4-388D-40BE-AC93-5BE5A70CB36C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4A9DC-415D-4F90-9DB8-B79A06951327}" type="datetimeFigureOut">
              <a:rPr lang="en-US" smtClean="0"/>
              <a:pPr/>
              <a:t>7/25/2015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E3DF4-388D-40BE-AC93-5BE5A70CB36C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4A9DC-415D-4F90-9DB8-B79A06951327}" type="datetimeFigureOut">
              <a:rPr lang="en-US" smtClean="0"/>
              <a:pPr/>
              <a:t>7/25/2015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E3DF4-388D-40BE-AC93-5BE5A70CB36C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4A9DC-415D-4F90-9DB8-B79A06951327}" type="datetimeFigureOut">
              <a:rPr lang="en-US" smtClean="0"/>
              <a:pPr/>
              <a:t>7/25/2015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E3DF4-388D-40BE-AC93-5BE5A70CB36C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4A9DC-415D-4F90-9DB8-B79A06951327}" type="datetimeFigureOut">
              <a:rPr lang="en-US" smtClean="0"/>
              <a:pPr/>
              <a:t>7/25/2015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E3DF4-388D-40BE-AC93-5BE5A70CB36C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54A9DC-415D-4F90-9DB8-B79A06951327}" type="datetimeFigureOut">
              <a:rPr lang="en-US" smtClean="0"/>
              <a:pPr/>
              <a:t>7/25/2015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0E3DF4-388D-40BE-AC93-5BE5A70CB36C}" type="slidenum">
              <a:rPr lang="en-AU" smtClean="0"/>
              <a:pPr/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 smtClean="0"/>
              <a:t>Money Quiz!!!!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AU" dirty="0" smtClean="0"/>
              <a:t>Write the question number and the answer in your maths book.  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00174"/>
            <a:ext cx="9144000" cy="535782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AU" dirty="0" smtClean="0"/>
              <a:t>How much money is shown?</a:t>
            </a:r>
          </a:p>
          <a:p>
            <a:r>
              <a:rPr lang="en-AU" sz="4000" dirty="0" smtClean="0"/>
              <a:t>1</a:t>
            </a:r>
          </a:p>
        </p:txBody>
      </p:sp>
      <p:pic>
        <p:nvPicPr>
          <p:cNvPr id="17" name="Picture 16" descr="Aussie coins 20 cen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28662" y="2071678"/>
            <a:ext cx="1357322" cy="1357322"/>
          </a:xfrm>
          <a:prstGeom prst="rect">
            <a:avLst/>
          </a:prstGeom>
        </p:spPr>
      </p:pic>
      <p:pic>
        <p:nvPicPr>
          <p:cNvPr id="18" name="Picture 17" descr="Aussie coins 20 cen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00100" y="3500438"/>
            <a:ext cx="1357322" cy="1357322"/>
          </a:xfrm>
          <a:prstGeom prst="rect">
            <a:avLst/>
          </a:prstGeom>
        </p:spPr>
      </p:pic>
      <p:pic>
        <p:nvPicPr>
          <p:cNvPr id="19" name="Picture 18" descr="Aussie coins 20 cen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28860" y="3500438"/>
            <a:ext cx="1357322" cy="1357322"/>
          </a:xfrm>
          <a:prstGeom prst="rect">
            <a:avLst/>
          </a:prstGeom>
        </p:spPr>
      </p:pic>
      <p:pic>
        <p:nvPicPr>
          <p:cNvPr id="20" name="Picture 19" descr="Aussie coins 20 cen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357422" y="2071678"/>
            <a:ext cx="1357322" cy="1357322"/>
          </a:xfrm>
          <a:prstGeom prst="rect">
            <a:avLst/>
          </a:prstGeom>
        </p:spPr>
      </p:pic>
      <p:pic>
        <p:nvPicPr>
          <p:cNvPr id="22" name="Picture 21" descr="Aussie coins 20 cen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14942" y="3500438"/>
            <a:ext cx="1357322" cy="1357322"/>
          </a:xfrm>
          <a:prstGeom prst="rect">
            <a:avLst/>
          </a:prstGeom>
        </p:spPr>
      </p:pic>
      <p:pic>
        <p:nvPicPr>
          <p:cNvPr id="23" name="Picture 22" descr="Aussie coins 20 cen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786182" y="3500438"/>
            <a:ext cx="1357322" cy="1357322"/>
          </a:xfrm>
          <a:prstGeom prst="rect">
            <a:avLst/>
          </a:prstGeom>
        </p:spPr>
      </p:pic>
      <p:pic>
        <p:nvPicPr>
          <p:cNvPr id="24" name="Picture 23" descr="Aussie coins 20 cen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500826" y="2071678"/>
            <a:ext cx="1357322" cy="1357322"/>
          </a:xfrm>
          <a:prstGeom prst="rect">
            <a:avLst/>
          </a:prstGeom>
        </p:spPr>
      </p:pic>
      <p:pic>
        <p:nvPicPr>
          <p:cNvPr id="25" name="Picture 24" descr="Aussie coins 20 cen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14942" y="2071678"/>
            <a:ext cx="1357322" cy="1357322"/>
          </a:xfrm>
          <a:prstGeom prst="rect">
            <a:avLst/>
          </a:prstGeom>
        </p:spPr>
      </p:pic>
      <p:pic>
        <p:nvPicPr>
          <p:cNvPr id="26" name="Picture 25" descr="Aussie coins 20 cen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786182" y="2071678"/>
            <a:ext cx="1357322" cy="1357322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AU" dirty="0" smtClean="0"/>
              <a:t>Write the question number and the answer in your maths book.  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28736"/>
            <a:ext cx="9144000" cy="542926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AU" dirty="0" smtClean="0"/>
              <a:t>How much money is shown?</a:t>
            </a:r>
          </a:p>
          <a:p>
            <a:r>
              <a:rPr lang="en-AU" sz="4000" dirty="0" smtClean="0"/>
              <a:t>2</a:t>
            </a:r>
          </a:p>
        </p:txBody>
      </p:sp>
      <p:pic>
        <p:nvPicPr>
          <p:cNvPr id="15" name="Picture 14" descr="Aussie coins 10 cen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71670" y="1928802"/>
            <a:ext cx="1357322" cy="1357322"/>
          </a:xfrm>
          <a:prstGeom prst="rect">
            <a:avLst/>
          </a:prstGeom>
        </p:spPr>
      </p:pic>
      <p:pic>
        <p:nvPicPr>
          <p:cNvPr id="17" name="Picture 16" descr="Aussie coins 10 cen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14546" y="4857760"/>
            <a:ext cx="1357322" cy="1357322"/>
          </a:xfrm>
          <a:prstGeom prst="rect">
            <a:avLst/>
          </a:prstGeom>
        </p:spPr>
      </p:pic>
      <p:pic>
        <p:nvPicPr>
          <p:cNvPr id="18" name="Picture 17" descr="Aussie coins 10 cen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929190" y="2000240"/>
            <a:ext cx="1357322" cy="1357322"/>
          </a:xfrm>
          <a:prstGeom prst="rect">
            <a:avLst/>
          </a:prstGeom>
        </p:spPr>
      </p:pic>
      <p:pic>
        <p:nvPicPr>
          <p:cNvPr id="19" name="Picture 18" descr="Aussie coins 10 cen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43108" y="3357562"/>
            <a:ext cx="1357322" cy="1357322"/>
          </a:xfrm>
          <a:prstGeom prst="rect">
            <a:avLst/>
          </a:prstGeom>
        </p:spPr>
      </p:pic>
      <p:pic>
        <p:nvPicPr>
          <p:cNvPr id="20" name="Picture 19" descr="Aussie coins 10 cen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786678" y="3429000"/>
            <a:ext cx="1357322" cy="1357322"/>
          </a:xfrm>
          <a:prstGeom prst="rect">
            <a:avLst/>
          </a:prstGeom>
        </p:spPr>
      </p:pic>
      <p:pic>
        <p:nvPicPr>
          <p:cNvPr id="11" name="Picture 10" descr="Aussie coins 10 cen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428992" y="2357430"/>
            <a:ext cx="1357322" cy="1357322"/>
          </a:xfrm>
          <a:prstGeom prst="rect">
            <a:avLst/>
          </a:prstGeom>
        </p:spPr>
      </p:pic>
      <p:pic>
        <p:nvPicPr>
          <p:cNvPr id="12" name="Picture 11" descr="Aussie coins 10 cen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71868" y="5500678"/>
            <a:ext cx="1357322" cy="1357322"/>
          </a:xfrm>
          <a:prstGeom prst="rect">
            <a:avLst/>
          </a:prstGeom>
        </p:spPr>
      </p:pic>
      <p:pic>
        <p:nvPicPr>
          <p:cNvPr id="13" name="Picture 12" descr="Aussie coins 10 cen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929190" y="3357562"/>
            <a:ext cx="1357322" cy="1357322"/>
          </a:xfrm>
          <a:prstGeom prst="rect">
            <a:avLst/>
          </a:prstGeom>
        </p:spPr>
      </p:pic>
      <p:pic>
        <p:nvPicPr>
          <p:cNvPr id="14" name="Picture 13" descr="Aussie coins 10 cen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00430" y="3929066"/>
            <a:ext cx="1357322" cy="1357322"/>
          </a:xfrm>
          <a:prstGeom prst="rect">
            <a:avLst/>
          </a:prstGeom>
        </p:spPr>
      </p:pic>
      <p:pic>
        <p:nvPicPr>
          <p:cNvPr id="22" name="Picture 21" descr="Aussie coins 10 cen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786678" y="2000240"/>
            <a:ext cx="1357322" cy="1357322"/>
          </a:xfrm>
          <a:prstGeom prst="rect">
            <a:avLst/>
          </a:prstGeom>
        </p:spPr>
      </p:pic>
      <p:pic>
        <p:nvPicPr>
          <p:cNvPr id="23" name="Picture 22" descr="Aussie coins 10 cen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29388" y="4000504"/>
            <a:ext cx="1357322" cy="1357322"/>
          </a:xfrm>
          <a:prstGeom prst="rect">
            <a:avLst/>
          </a:prstGeom>
        </p:spPr>
      </p:pic>
      <p:pic>
        <p:nvPicPr>
          <p:cNvPr id="24" name="Picture 23" descr="Aussie coins 10 cen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00628" y="4857760"/>
            <a:ext cx="1357322" cy="1357322"/>
          </a:xfrm>
          <a:prstGeom prst="rect">
            <a:avLst/>
          </a:prstGeom>
        </p:spPr>
      </p:pic>
      <p:pic>
        <p:nvPicPr>
          <p:cNvPr id="25" name="Picture 24" descr="Aussie coins 10 cen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500826" y="5500678"/>
            <a:ext cx="1357322" cy="1357322"/>
          </a:xfrm>
          <a:prstGeom prst="rect">
            <a:avLst/>
          </a:prstGeom>
        </p:spPr>
      </p:pic>
      <p:pic>
        <p:nvPicPr>
          <p:cNvPr id="26" name="Picture 25" descr="Aussie coins 10 cen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786678" y="4857760"/>
            <a:ext cx="1357322" cy="1357322"/>
          </a:xfrm>
          <a:prstGeom prst="rect">
            <a:avLst/>
          </a:prstGeom>
        </p:spPr>
      </p:pic>
      <p:pic>
        <p:nvPicPr>
          <p:cNvPr id="27" name="Picture 26" descr="Aussie coins 10 cen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14348" y="2500306"/>
            <a:ext cx="1357322" cy="1357322"/>
          </a:xfrm>
          <a:prstGeom prst="rect">
            <a:avLst/>
          </a:prstGeom>
        </p:spPr>
      </p:pic>
      <p:pic>
        <p:nvPicPr>
          <p:cNvPr id="28" name="Picture 27" descr="Aussie coins 10 cen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14348" y="4000504"/>
            <a:ext cx="1357322" cy="1357322"/>
          </a:xfrm>
          <a:prstGeom prst="rect">
            <a:avLst/>
          </a:prstGeom>
        </p:spPr>
      </p:pic>
      <p:pic>
        <p:nvPicPr>
          <p:cNvPr id="29" name="Picture 28" descr="Aussie coins 10 cen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57950" y="2571744"/>
            <a:ext cx="1357322" cy="1357322"/>
          </a:xfrm>
          <a:prstGeom prst="rect">
            <a:avLst/>
          </a:prstGeom>
        </p:spPr>
      </p:pic>
      <p:pic>
        <p:nvPicPr>
          <p:cNvPr id="31" name="Picture 30" descr="Aussie coins 10 cen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85786" y="5500678"/>
            <a:ext cx="1357322" cy="1357322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AU" dirty="0" smtClean="0"/>
              <a:t>Write the question number and the answer in your maths book.  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00174"/>
            <a:ext cx="9144000" cy="535782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AU" dirty="0" smtClean="0"/>
              <a:t>How much money is shown?</a:t>
            </a:r>
          </a:p>
          <a:p>
            <a:r>
              <a:rPr lang="en-AU" sz="4000" dirty="0" smtClean="0"/>
              <a:t>3</a:t>
            </a:r>
          </a:p>
        </p:txBody>
      </p:sp>
      <p:pic>
        <p:nvPicPr>
          <p:cNvPr id="6" name="Picture 5" descr="Aussie coins 10 cen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71538" y="2143116"/>
            <a:ext cx="1357322" cy="1357322"/>
          </a:xfrm>
          <a:prstGeom prst="rect">
            <a:avLst/>
          </a:prstGeom>
        </p:spPr>
      </p:pic>
      <p:pic>
        <p:nvPicPr>
          <p:cNvPr id="7" name="Picture 6" descr="Aussie coins 10 cen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14414" y="5000636"/>
            <a:ext cx="1357322" cy="1357322"/>
          </a:xfrm>
          <a:prstGeom prst="rect">
            <a:avLst/>
          </a:prstGeom>
        </p:spPr>
      </p:pic>
      <p:pic>
        <p:nvPicPr>
          <p:cNvPr id="8" name="Picture 7" descr="Aussie coins 10 cen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42976" y="3571876"/>
            <a:ext cx="1357322" cy="1357322"/>
          </a:xfrm>
          <a:prstGeom prst="rect">
            <a:avLst/>
          </a:prstGeom>
        </p:spPr>
      </p:pic>
      <p:pic>
        <p:nvPicPr>
          <p:cNvPr id="9" name="Picture 8" descr="Aussie coins 10 cen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28860" y="2143116"/>
            <a:ext cx="1357322" cy="1357322"/>
          </a:xfrm>
          <a:prstGeom prst="rect">
            <a:avLst/>
          </a:prstGeom>
        </p:spPr>
      </p:pic>
      <p:pic>
        <p:nvPicPr>
          <p:cNvPr id="10" name="Picture 9" descr="Aussie coins 10 cen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00298" y="3571876"/>
            <a:ext cx="1357322" cy="1357322"/>
          </a:xfrm>
          <a:prstGeom prst="rect">
            <a:avLst/>
          </a:prstGeom>
        </p:spPr>
      </p:pic>
      <p:pic>
        <p:nvPicPr>
          <p:cNvPr id="11" name="Picture 10" descr="Aussie coins 10 cen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643702" y="3571876"/>
            <a:ext cx="1357322" cy="1357322"/>
          </a:xfrm>
          <a:prstGeom prst="rect">
            <a:avLst/>
          </a:prstGeom>
        </p:spPr>
      </p:pic>
      <p:pic>
        <p:nvPicPr>
          <p:cNvPr id="13" name="Picture 12" descr="Aussie coins 10 cen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643702" y="2143116"/>
            <a:ext cx="1357322" cy="1357322"/>
          </a:xfrm>
          <a:prstGeom prst="rect">
            <a:avLst/>
          </a:prstGeom>
        </p:spPr>
      </p:pic>
      <p:pic>
        <p:nvPicPr>
          <p:cNvPr id="14" name="Picture 13" descr="Aussie coins 10 cen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786182" y="2214554"/>
            <a:ext cx="1357322" cy="1357322"/>
          </a:xfrm>
          <a:prstGeom prst="rect">
            <a:avLst/>
          </a:prstGeom>
        </p:spPr>
      </p:pic>
      <p:pic>
        <p:nvPicPr>
          <p:cNvPr id="15" name="Picture 14" descr="Aussie coins 10 cen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71736" y="5000636"/>
            <a:ext cx="1357322" cy="1357322"/>
          </a:xfrm>
          <a:prstGeom prst="rect">
            <a:avLst/>
          </a:prstGeom>
        </p:spPr>
      </p:pic>
      <p:pic>
        <p:nvPicPr>
          <p:cNvPr id="19" name="Picture 18" descr="Aussie coins 10 cen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14942" y="2143116"/>
            <a:ext cx="1357322" cy="1357322"/>
          </a:xfrm>
          <a:prstGeom prst="rect">
            <a:avLst/>
          </a:prstGeom>
        </p:spPr>
      </p:pic>
      <p:pic>
        <p:nvPicPr>
          <p:cNvPr id="20" name="Picture 19" descr="Aussie coins 10 cen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29058" y="5072074"/>
            <a:ext cx="1357322" cy="1357322"/>
          </a:xfrm>
          <a:prstGeom prst="rect">
            <a:avLst/>
          </a:prstGeom>
        </p:spPr>
      </p:pic>
      <p:pic>
        <p:nvPicPr>
          <p:cNvPr id="21" name="Picture 20" descr="Aussie coins 10 cen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86380" y="3571876"/>
            <a:ext cx="1357322" cy="1357322"/>
          </a:xfrm>
          <a:prstGeom prst="rect">
            <a:avLst/>
          </a:prstGeom>
        </p:spPr>
      </p:pic>
      <p:pic>
        <p:nvPicPr>
          <p:cNvPr id="22" name="Picture 21" descr="Aussie coins 10 cen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57620" y="3643314"/>
            <a:ext cx="1357322" cy="1357322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AU" dirty="0" smtClean="0"/>
              <a:t>Write the question number and the answer in your maths book.  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00174"/>
            <a:ext cx="8658196" cy="514353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AU" dirty="0" smtClean="0"/>
              <a:t>How much money is shown?</a:t>
            </a:r>
          </a:p>
          <a:p>
            <a:r>
              <a:rPr lang="en-AU" sz="4000" dirty="0" smtClean="0"/>
              <a:t>4</a:t>
            </a:r>
            <a:endParaRPr lang="en-AU" sz="4000" dirty="0" smtClean="0"/>
          </a:p>
        </p:txBody>
      </p:sp>
      <p:pic>
        <p:nvPicPr>
          <p:cNvPr id="10" name="Picture 9" descr="Aussie coins 20 cen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28662" y="2071678"/>
            <a:ext cx="1357322" cy="1357322"/>
          </a:xfrm>
          <a:prstGeom prst="rect">
            <a:avLst/>
          </a:prstGeom>
        </p:spPr>
      </p:pic>
      <p:pic>
        <p:nvPicPr>
          <p:cNvPr id="11" name="Picture 10" descr="Aussie coins 20 cen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71736" y="2143116"/>
            <a:ext cx="1357322" cy="1357322"/>
          </a:xfrm>
          <a:prstGeom prst="rect">
            <a:avLst/>
          </a:prstGeom>
        </p:spPr>
      </p:pic>
      <p:pic>
        <p:nvPicPr>
          <p:cNvPr id="12" name="Picture 11" descr="Aussie coins 20 cen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143372" y="2143116"/>
            <a:ext cx="1357322" cy="1357322"/>
          </a:xfrm>
          <a:prstGeom prst="rect">
            <a:avLst/>
          </a:prstGeom>
        </p:spPr>
      </p:pic>
      <p:pic>
        <p:nvPicPr>
          <p:cNvPr id="13" name="Picture 12" descr="Aussie coins 20 cen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643570" y="2214554"/>
            <a:ext cx="1357322" cy="1357322"/>
          </a:xfrm>
          <a:prstGeom prst="rect">
            <a:avLst/>
          </a:prstGeom>
        </p:spPr>
      </p:pic>
      <p:pic>
        <p:nvPicPr>
          <p:cNvPr id="20" name="Picture 19" descr="Aussie coins 20 cen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215206" y="2214554"/>
            <a:ext cx="1357322" cy="1357322"/>
          </a:xfrm>
          <a:prstGeom prst="rect">
            <a:avLst/>
          </a:prstGeom>
        </p:spPr>
      </p:pic>
      <p:pic>
        <p:nvPicPr>
          <p:cNvPr id="24" name="Picture 23" descr="Aussie coins 20 cen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143372" y="3571876"/>
            <a:ext cx="1357322" cy="1357322"/>
          </a:xfrm>
          <a:prstGeom prst="rect">
            <a:avLst/>
          </a:prstGeom>
        </p:spPr>
      </p:pic>
      <p:pic>
        <p:nvPicPr>
          <p:cNvPr id="25" name="Picture 24" descr="Aussie coins 20 cen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00298" y="3571876"/>
            <a:ext cx="1357322" cy="1357322"/>
          </a:xfrm>
          <a:prstGeom prst="rect">
            <a:avLst/>
          </a:prstGeom>
        </p:spPr>
      </p:pic>
      <p:pic>
        <p:nvPicPr>
          <p:cNvPr id="26" name="Picture 25" descr="Aussie coins 20 cen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57224" y="3571876"/>
            <a:ext cx="1357322" cy="1357322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AU" dirty="0" smtClean="0"/>
              <a:t>Write the question number and the answer in your maths book.  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00174"/>
            <a:ext cx="9144000" cy="535782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AU" dirty="0" smtClean="0"/>
              <a:t>How much money is shown?</a:t>
            </a:r>
          </a:p>
          <a:p>
            <a:r>
              <a:rPr lang="en-AU" sz="4000" dirty="0" smtClean="0"/>
              <a:t>5</a:t>
            </a:r>
            <a:endParaRPr lang="en-AU" sz="4000" dirty="0" smtClean="0"/>
          </a:p>
        </p:txBody>
      </p:sp>
      <p:pic>
        <p:nvPicPr>
          <p:cNvPr id="6" name="Picture 5" descr="Aussie coins 50 cents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57356" y="2000240"/>
            <a:ext cx="1714512" cy="1714512"/>
          </a:xfrm>
          <a:prstGeom prst="rect">
            <a:avLst/>
          </a:prstGeom>
        </p:spPr>
      </p:pic>
      <p:pic>
        <p:nvPicPr>
          <p:cNvPr id="7" name="Picture 6" descr="Aussie coins 50 cents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643306" y="2000240"/>
            <a:ext cx="1714512" cy="1714512"/>
          </a:xfrm>
          <a:prstGeom prst="rect">
            <a:avLst/>
          </a:prstGeom>
        </p:spPr>
      </p:pic>
      <p:pic>
        <p:nvPicPr>
          <p:cNvPr id="8" name="Picture 7" descr="Aussie coins 50 cents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643306" y="5143488"/>
            <a:ext cx="1714512" cy="1714512"/>
          </a:xfrm>
          <a:prstGeom prst="rect">
            <a:avLst/>
          </a:prstGeom>
        </p:spPr>
      </p:pic>
      <p:pic>
        <p:nvPicPr>
          <p:cNvPr id="9" name="Picture 8" descr="Aussie coins 50 cents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72132" y="5143488"/>
            <a:ext cx="1714512" cy="1714512"/>
          </a:xfrm>
          <a:prstGeom prst="rect">
            <a:avLst/>
          </a:prstGeom>
        </p:spPr>
      </p:pic>
      <p:pic>
        <p:nvPicPr>
          <p:cNvPr id="10" name="Picture 9" descr="Aussie coins 50 cents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57224" y="3571876"/>
            <a:ext cx="1714512" cy="1714512"/>
          </a:xfrm>
          <a:prstGeom prst="rect">
            <a:avLst/>
          </a:prstGeom>
        </p:spPr>
      </p:pic>
      <p:pic>
        <p:nvPicPr>
          <p:cNvPr id="11" name="Picture 10" descr="Aussie coins 50 cents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14612" y="3571876"/>
            <a:ext cx="1714512" cy="1714512"/>
          </a:xfrm>
          <a:prstGeom prst="rect">
            <a:avLst/>
          </a:prstGeom>
        </p:spPr>
      </p:pic>
      <p:pic>
        <p:nvPicPr>
          <p:cNvPr id="12" name="Picture 11" descr="Aussie coins 50 cents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0" y="3571876"/>
            <a:ext cx="1714512" cy="1714512"/>
          </a:xfrm>
          <a:prstGeom prst="rect">
            <a:avLst/>
          </a:prstGeom>
        </p:spPr>
      </p:pic>
      <p:pic>
        <p:nvPicPr>
          <p:cNvPr id="13" name="Picture 12" descr="Aussie coins 50 cents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29388" y="3571876"/>
            <a:ext cx="1714512" cy="1714512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AU" dirty="0" smtClean="0"/>
              <a:t>Write the question number and the answer in your maths book.  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500174"/>
            <a:ext cx="8229600" cy="514353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AU" dirty="0" smtClean="0"/>
              <a:t>How much money is shown?</a:t>
            </a:r>
          </a:p>
          <a:p>
            <a:r>
              <a:rPr lang="en-AU" sz="4000" dirty="0" smtClean="0"/>
              <a:t>2</a:t>
            </a:r>
          </a:p>
        </p:txBody>
      </p:sp>
      <p:pic>
        <p:nvPicPr>
          <p:cNvPr id="5" name="Picture 4" descr="Aussie coins 10 cen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57290" y="2285992"/>
            <a:ext cx="1357322" cy="1357322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117</Words>
  <Application>Microsoft Office PowerPoint</Application>
  <PresentationFormat>On-screen Show (4:3)</PresentationFormat>
  <Paragraphs>19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Money Quiz!!!!</vt:lpstr>
      <vt:lpstr>Write the question number and the answer in your maths book.  </vt:lpstr>
      <vt:lpstr>Write the question number and the answer in your maths book.  </vt:lpstr>
      <vt:lpstr>Write the question number and the answer in your maths book.  </vt:lpstr>
      <vt:lpstr>Write the question number and the answer in your maths book.  </vt:lpstr>
      <vt:lpstr>Write the question number and the answer in your maths book.  </vt:lpstr>
      <vt:lpstr>Write the question number and the answer in your maths book.  </vt:lpstr>
    </vt:vector>
  </TitlesOfParts>
  <Company>St Margarets Primary 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Money Quiz!!!!</dc:title>
  <dc:creator>MargD</dc:creator>
  <cp:lastModifiedBy>MargD</cp:lastModifiedBy>
  <cp:revision>3</cp:revision>
  <dcterms:created xsi:type="dcterms:W3CDTF">2015-07-22T09:19:26Z</dcterms:created>
  <dcterms:modified xsi:type="dcterms:W3CDTF">2015-07-25T01:22:17Z</dcterms:modified>
</cp:coreProperties>
</file>