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99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pPr/>
              <a:t>7/22/2019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dirty="0" smtClean="0"/>
              <a:t>Money </a:t>
            </a:r>
            <a:r>
              <a:rPr lang="en-AU" sz="8800" dirty="0" smtClean="0"/>
              <a:t>Quiz!</a:t>
            </a:r>
            <a:endParaRPr lang="en-A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17" name="Picture 16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00438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500438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071678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500438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500438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071678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071678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071678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928802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4857760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000240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357562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3429000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357430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5500678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357562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92906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2000240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00050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857760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500678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4857760"/>
            <a:ext cx="1357322" cy="1357322"/>
          </a:xfrm>
          <a:prstGeom prst="rect">
            <a:avLst/>
          </a:prstGeom>
        </p:spPr>
      </p:pic>
      <p:pic>
        <p:nvPicPr>
          <p:cNvPr id="27" name="Picture 2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500306"/>
            <a:ext cx="1357322" cy="1357322"/>
          </a:xfrm>
          <a:prstGeom prst="rect">
            <a:avLst/>
          </a:prstGeom>
        </p:spPr>
      </p:pic>
      <p:pic>
        <p:nvPicPr>
          <p:cNvPr id="28" name="Picture 2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000504"/>
            <a:ext cx="1357322" cy="1357322"/>
          </a:xfrm>
          <a:prstGeom prst="rect">
            <a:avLst/>
          </a:prstGeom>
        </p:spPr>
      </p:pic>
      <p:pic>
        <p:nvPicPr>
          <p:cNvPr id="29" name="Picture 2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571744"/>
            <a:ext cx="1357322" cy="1357322"/>
          </a:xfrm>
          <a:prstGeom prst="rect">
            <a:avLst/>
          </a:prstGeom>
        </p:spPr>
      </p:pic>
      <p:pic>
        <p:nvPicPr>
          <p:cNvPr id="31" name="Picture 3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500678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143116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000636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571876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14311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57187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00063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311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7207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643314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000240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5143488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5143488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7187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187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571876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Money Quiz!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</cp:lastModifiedBy>
  <cp:revision>4</cp:revision>
  <dcterms:created xsi:type="dcterms:W3CDTF">2015-07-22T09:19:26Z</dcterms:created>
  <dcterms:modified xsi:type="dcterms:W3CDTF">2019-07-22T07:19:40Z</dcterms:modified>
</cp:coreProperties>
</file>