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31" r:id="rId4"/>
    <p:sldId id="280" r:id="rId5"/>
    <p:sldId id="259" r:id="rId6"/>
    <p:sldId id="322" r:id="rId7"/>
    <p:sldId id="261" r:id="rId8"/>
    <p:sldId id="265" r:id="rId9"/>
    <p:sldId id="266" r:id="rId10"/>
    <p:sldId id="269" r:id="rId11"/>
    <p:sldId id="270" r:id="rId12"/>
    <p:sldId id="272" r:id="rId13"/>
    <p:sldId id="321" r:id="rId14"/>
    <p:sldId id="281" r:id="rId15"/>
    <p:sldId id="283" r:id="rId16"/>
    <p:sldId id="268" r:id="rId17"/>
    <p:sldId id="284" r:id="rId18"/>
    <p:sldId id="289" r:id="rId19"/>
    <p:sldId id="319" r:id="rId20"/>
    <p:sldId id="292" r:id="rId21"/>
    <p:sldId id="315" r:id="rId22"/>
    <p:sldId id="258" r:id="rId23"/>
    <p:sldId id="294" r:id="rId24"/>
    <p:sldId id="316" r:id="rId25"/>
    <p:sldId id="293" r:id="rId26"/>
    <p:sldId id="303" r:id="rId27"/>
    <p:sldId id="257" r:id="rId28"/>
    <p:sldId id="311" r:id="rId29"/>
    <p:sldId id="307" r:id="rId30"/>
    <p:sldId id="310" r:id="rId31"/>
    <p:sldId id="290" r:id="rId32"/>
    <p:sldId id="318" r:id="rId33"/>
    <p:sldId id="299" r:id="rId34"/>
    <p:sldId id="313" r:id="rId35"/>
    <p:sldId id="300" r:id="rId36"/>
    <p:sldId id="301" r:id="rId37"/>
    <p:sldId id="297" r:id="rId38"/>
    <p:sldId id="286" r:id="rId39"/>
    <p:sldId id="287" r:id="rId40"/>
    <p:sldId id="288" r:id="rId41"/>
    <p:sldId id="275" r:id="rId42"/>
    <p:sldId id="317" r:id="rId43"/>
    <p:sldId id="274" r:id="rId44"/>
    <p:sldId id="320" r:id="rId45"/>
    <p:sldId id="271" r:id="rId46"/>
    <p:sldId id="330" r:id="rId47"/>
    <p:sldId id="32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3" autoAdjust="0"/>
    <p:restoredTop sz="94660"/>
  </p:normalViewPr>
  <p:slideViewPr>
    <p:cSldViewPr>
      <p:cViewPr varScale="1">
        <p:scale>
          <a:sx n="85" d="100"/>
          <a:sy n="85" d="100"/>
        </p:scale>
        <p:origin x="-170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3EF5-FBBD-46D3-811E-68CD314F3364}" type="datetimeFigureOut">
              <a:rPr lang="en-AU" smtClean="0"/>
              <a:t>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76B-8A41-4C99-83FC-038232B37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98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3EF5-FBBD-46D3-811E-68CD314F3364}" type="datetimeFigureOut">
              <a:rPr lang="en-AU" smtClean="0"/>
              <a:t>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76B-8A41-4C99-83FC-038232B37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00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3EF5-FBBD-46D3-811E-68CD314F3364}" type="datetimeFigureOut">
              <a:rPr lang="en-AU" smtClean="0"/>
              <a:t>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76B-8A41-4C99-83FC-038232B37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73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3EF5-FBBD-46D3-811E-68CD314F3364}" type="datetimeFigureOut">
              <a:rPr lang="en-AU" smtClean="0"/>
              <a:t>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76B-8A41-4C99-83FC-038232B37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94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3EF5-FBBD-46D3-811E-68CD314F3364}" type="datetimeFigureOut">
              <a:rPr lang="en-AU" smtClean="0"/>
              <a:t>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76B-8A41-4C99-83FC-038232B37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74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3EF5-FBBD-46D3-811E-68CD314F3364}" type="datetimeFigureOut">
              <a:rPr lang="en-AU" smtClean="0"/>
              <a:t>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76B-8A41-4C99-83FC-038232B37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23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3EF5-FBBD-46D3-811E-68CD314F3364}" type="datetimeFigureOut">
              <a:rPr lang="en-AU" smtClean="0"/>
              <a:t>1/10/2019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76B-8A41-4C99-83FC-038232B37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96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3EF5-FBBD-46D3-811E-68CD314F3364}" type="datetimeFigureOut">
              <a:rPr lang="en-AU" smtClean="0"/>
              <a:t>1/10/2019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76B-8A41-4C99-83FC-038232B37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70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3EF5-FBBD-46D3-811E-68CD314F3364}" type="datetimeFigureOut">
              <a:rPr lang="en-AU" smtClean="0"/>
              <a:t>1/10/2019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76B-8A41-4C99-83FC-038232B37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59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3EF5-FBBD-46D3-811E-68CD314F3364}" type="datetimeFigureOut">
              <a:rPr lang="en-AU" smtClean="0"/>
              <a:t>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76B-8A41-4C99-83FC-038232B37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53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3EF5-FBBD-46D3-811E-68CD314F3364}" type="datetimeFigureOut">
              <a:rPr lang="en-AU" smtClean="0"/>
              <a:t>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D76B-8A41-4C99-83FC-038232B37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87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40000">
              <a:schemeClr val="bg1"/>
            </a:gs>
            <a:gs pos="100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3EF5-FBBD-46D3-811E-68CD314F3364}" type="datetimeFigureOut">
              <a:rPr lang="en-AU" smtClean="0"/>
              <a:t>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D76B-8A41-4C99-83FC-038232B37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1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Images of Prayer</a:t>
            </a:r>
            <a:endParaRPr lang="en-A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3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33" y="1218859"/>
            <a:ext cx="8458133" cy="444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88" y="647691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42" y="396044"/>
            <a:ext cx="3918915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302" y="999622"/>
            <a:ext cx="6483396" cy="48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6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24" y="298812"/>
            <a:ext cx="4968552" cy="62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734642"/>
            <a:ext cx="6768752" cy="538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669" y="435207"/>
            <a:ext cx="3971357" cy="598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2" y="710355"/>
            <a:ext cx="8207896" cy="54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6907"/>
            <a:ext cx="9144000" cy="31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76" y="784557"/>
            <a:ext cx="7051848" cy="52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258" y="1044813"/>
            <a:ext cx="6986260" cy="46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8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0" y="1024890"/>
            <a:ext cx="4389120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0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84" y="477690"/>
            <a:ext cx="7597432" cy="59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8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00" y="721056"/>
            <a:ext cx="7422200" cy="54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029" y="381658"/>
            <a:ext cx="3401941" cy="60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0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04" y="418356"/>
            <a:ext cx="4014192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8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0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418" y="292046"/>
            <a:ext cx="4975589" cy="62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5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55395"/>
            <a:ext cx="4176464" cy="63472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120" y="7882710"/>
            <a:ext cx="1127760" cy="15925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90" y="8345400"/>
            <a:ext cx="381762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47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23" y="807732"/>
            <a:ext cx="7774701" cy="51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8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62" y="235344"/>
            <a:ext cx="5287275" cy="63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esus-Pra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40" y="116632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17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20" y="607446"/>
            <a:ext cx="8460432" cy="56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8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6" y="431667"/>
            <a:ext cx="7992888" cy="59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0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84" y="513427"/>
            <a:ext cx="8127032" cy="58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8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31967"/>
            <a:ext cx="4464496" cy="63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0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41" y="747065"/>
            <a:ext cx="8078117" cy="53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8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716" y="1325553"/>
            <a:ext cx="452256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0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1" y="211621"/>
            <a:ext cx="4162198" cy="64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0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103" y="500633"/>
            <a:ext cx="4775794" cy="585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0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6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957728"/>
            <a:ext cx="5184576" cy="49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956" y="350912"/>
            <a:ext cx="3078088" cy="61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6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00" y="609140"/>
            <a:ext cx="4343400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6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16" y="783087"/>
            <a:ext cx="7055768" cy="52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32" y="897288"/>
            <a:ext cx="7595136" cy="5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8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657" y="617334"/>
            <a:ext cx="5450685" cy="56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848" y="448810"/>
            <a:ext cx="4768304" cy="59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8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849" y="1447800"/>
            <a:ext cx="6096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notice?</a:t>
            </a:r>
            <a:b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symbols did you see?</a:t>
            </a:r>
            <a:b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it make you think of?</a:t>
            </a:r>
            <a:b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did this make you grow in your understanding of prayer?</a:t>
            </a:r>
            <a:b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57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23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94" y="692696"/>
            <a:ext cx="729681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83" y="939703"/>
            <a:ext cx="7577769" cy="49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12676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266700"/>
            <a:ext cx="6350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</Words>
  <Application>Microsoft Office PowerPoint</Application>
  <PresentationFormat>On-screen Show (4:3)</PresentationFormat>
  <Paragraphs>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Images of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you notice?  What symbols did you see?  What did it make you think of?  How did this make you grow in your understanding of prayer?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of Prayer</dc:title>
  <dc:creator>Marg</dc:creator>
  <cp:lastModifiedBy>Marg</cp:lastModifiedBy>
  <cp:revision>9</cp:revision>
  <dcterms:created xsi:type="dcterms:W3CDTF">2019-09-29T09:33:28Z</dcterms:created>
  <dcterms:modified xsi:type="dcterms:W3CDTF">2019-10-01T12:42:48Z</dcterms:modified>
</cp:coreProperties>
</file>