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6" r:id="rId5"/>
    <p:sldId id="269" r:id="rId6"/>
    <p:sldId id="274" r:id="rId7"/>
    <p:sldId id="273" r:id="rId8"/>
    <p:sldId id="261" r:id="rId9"/>
    <p:sldId id="258" r:id="rId10"/>
    <p:sldId id="259" r:id="rId11"/>
    <p:sldId id="260" r:id="rId12"/>
    <p:sldId id="262" r:id="rId13"/>
    <p:sldId id="263" r:id="rId14"/>
    <p:sldId id="264" r:id="rId15"/>
    <p:sldId id="272" r:id="rId16"/>
    <p:sldId id="265" r:id="rId17"/>
    <p:sldId id="267" r:id="rId18"/>
    <p:sldId id="268" r:id="rId1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32" autoAdjust="0"/>
    <p:restoredTop sz="94660"/>
  </p:normalViewPr>
  <p:slideViewPr>
    <p:cSldViewPr>
      <p:cViewPr varScale="1">
        <p:scale>
          <a:sx n="84" d="100"/>
          <a:sy n="84" d="100"/>
        </p:scale>
        <p:origin x="-182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96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4479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564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376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6164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3400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266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67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8966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6862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2795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D52E4-F62F-44E8-831D-2315488A68B7}" type="datetimeFigureOut">
              <a:rPr lang="en-AU" smtClean="0"/>
              <a:pPr/>
              <a:t>18/01/2016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7085-0A5F-4148-B5D9-37617F22AB2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282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7869"/>
            <a:ext cx="9144000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3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0409"/>
            <a:ext cx="9144000" cy="62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1141"/>
            <a:ext cx="9144000" cy="62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6454"/>
            <a:ext cx="9144000" cy="62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040"/>
            <a:ext cx="9144000" cy="62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3853"/>
            <a:ext cx="9144000" cy="6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99"/>
            <a:ext cx="9144000" cy="62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612"/>
            <a:ext cx="9144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763"/>
            <a:ext cx="9144000" cy="61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868"/>
            <a:ext cx="9144000" cy="62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584"/>
            <a:ext cx="9144000" cy="62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367"/>
            <a:ext cx="9144000" cy="62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561"/>
            <a:ext cx="9144000" cy="62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011"/>
            <a:ext cx="9144000" cy="62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707"/>
            <a:ext cx="9144000" cy="62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2476"/>
            <a:ext cx="9144000" cy="62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9113"/>
            <a:ext cx="9144000" cy="62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99"/>
            <a:ext cx="9144000" cy="62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</dc:creator>
  <cp:lastModifiedBy>MargD</cp:lastModifiedBy>
  <cp:revision>4</cp:revision>
  <dcterms:created xsi:type="dcterms:W3CDTF">2016-01-15T10:14:00Z</dcterms:created>
  <dcterms:modified xsi:type="dcterms:W3CDTF">2016-01-17T23:11:27Z</dcterms:modified>
</cp:coreProperties>
</file>