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9" autoAdjust="0"/>
    <p:restoredTop sz="94660"/>
  </p:normalViewPr>
  <p:slideViewPr>
    <p:cSldViewPr>
      <p:cViewPr varScale="1">
        <p:scale>
          <a:sx n="68" d="100"/>
          <a:sy n="68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A4BD-4CFA-4C1B-A702-C9DC8026294B}" type="datetimeFigureOut">
              <a:rPr lang="en-US" smtClean="0"/>
              <a:t>10/12/2015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D7CA-7EFE-4233-8028-A3E2A9079F1F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441" y="428604"/>
            <a:ext cx="879471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00science-backgrou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1785926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1119188"/>
            <a:ext cx="71056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7205688" cy="466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1114425"/>
            <a:ext cx="71247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3" y="1119188"/>
            <a:ext cx="711517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114425"/>
            <a:ext cx="71437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962025"/>
            <a:ext cx="71437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119188"/>
            <a:ext cx="71437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981075"/>
            <a:ext cx="71342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3" y="1123950"/>
            <a:ext cx="71151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St Margarets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MargD</dc:creator>
  <cp:lastModifiedBy>MargD</cp:lastModifiedBy>
  <cp:revision>2</cp:revision>
  <dcterms:created xsi:type="dcterms:W3CDTF">2015-10-12T00:19:32Z</dcterms:created>
  <dcterms:modified xsi:type="dcterms:W3CDTF">2015-10-12T00:38:17Z</dcterms:modified>
</cp:coreProperties>
</file>