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A3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574" autoAdjust="0"/>
    <p:restoredTop sz="99549" autoAdjust="0"/>
  </p:normalViewPr>
  <p:slideViewPr>
    <p:cSldViewPr>
      <p:cViewPr varScale="1">
        <p:scale>
          <a:sx n="94" d="100"/>
          <a:sy n="94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20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2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33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19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1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52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86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90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CC"/>
            </a:gs>
            <a:gs pos="100000">
              <a:schemeClr val="accent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DA1B-0077-40D0-9E62-F02C87AF790F}" type="datetimeFigureOut">
              <a:rPr lang="en-AU" smtClean="0"/>
              <a:t>28/07/2019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335D-6EA2-4560-A42E-539BA6C219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161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94"/>
            <a:ext cx="9151810" cy="686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53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2-digit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decimal?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57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2?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7?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9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an even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fraction?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number under 7?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an odd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1,2,3,4, or 5?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61" y="4766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Using a 6-sided dice…</a:t>
            </a:r>
          </a:p>
          <a:p>
            <a:endParaRPr lang="en-AU" sz="3600" dirty="0" smtClean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AU" sz="3600" dirty="0" smtClean="0">
                <a:solidFill>
                  <a:srgbClr val="002060"/>
                </a:solidFill>
                <a:latin typeface="Comic Sans MS" pitchFamily="66" charset="0"/>
                <a:cs typeface="Consolas" pitchFamily="49" charset="0"/>
              </a:rPr>
              <a:t>What’s the chance of rolling a whole number?</a:t>
            </a:r>
            <a:endParaRPr lang="en-AU" sz="3600" dirty="0">
              <a:solidFill>
                <a:srgbClr val="002060"/>
              </a:solidFill>
              <a:latin typeface="Comic Sans MS" pitchFamily="66" charset="0"/>
              <a:cs typeface="Consolas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0" y="3861048"/>
            <a:ext cx="8404069" cy="157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138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 Problems</dc:title>
  <dc:creator>Margaret Dunn</dc:creator>
  <cp:lastModifiedBy>Marg</cp:lastModifiedBy>
  <cp:revision>6</cp:revision>
  <dcterms:created xsi:type="dcterms:W3CDTF">2019-02-10T04:10:30Z</dcterms:created>
  <dcterms:modified xsi:type="dcterms:W3CDTF">2019-07-28T10:11:22Z</dcterms:modified>
</cp:coreProperties>
</file>