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DA3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7574" autoAdjust="0"/>
    <p:restoredTop sz="94660"/>
  </p:normalViewPr>
  <p:slideViewPr>
    <p:cSldViewPr>
      <p:cViewPr varScale="1">
        <p:scale>
          <a:sx n="97" d="100"/>
          <a:sy n="97" d="100"/>
        </p:scale>
        <p:origin x="-139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86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820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2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5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02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33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198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916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452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286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790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chemeClr val="accent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3161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97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750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10-sided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number bigger than 1?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10-sided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number smaller than 11?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395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10-sided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10?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10-sided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number bigger than 8?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10-sided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1?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10-sided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1 or a 10?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10-sided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an even number?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10-sided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an odd number?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10-sided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1, 2, 3 or 4?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10-sided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2, 4, 5, 6, 9 or 10?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160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Chance Problems</dc:title>
  <dc:creator>Margaret Dunn</dc:creator>
  <cp:lastModifiedBy>Marg</cp:lastModifiedBy>
  <cp:revision>7</cp:revision>
  <dcterms:created xsi:type="dcterms:W3CDTF">2019-02-10T04:10:30Z</dcterms:created>
  <dcterms:modified xsi:type="dcterms:W3CDTF">2019-07-28T10:11:14Z</dcterms:modified>
</cp:coreProperties>
</file>