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7949" autoAdjust="0"/>
  </p:normalViewPr>
  <p:slideViewPr>
    <p:cSldViewPr>
      <p:cViewPr varScale="1">
        <p:scale>
          <a:sx n="97" d="100"/>
          <a:sy n="97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AD9B-8497-45B4-A57A-60AAA4D14DA8}" type="datetimeFigureOut">
              <a:rPr lang="en-AU" smtClean="0"/>
              <a:t>4/07/2019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0984E-4F46-490A-9426-C0D605917C6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1" y="0"/>
            <a:ext cx="91466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07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9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92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Author’s Purpose</dc:title>
  <dc:creator>MargD</dc:creator>
  <cp:lastModifiedBy>Marg</cp:lastModifiedBy>
  <cp:revision>8</cp:revision>
  <dcterms:created xsi:type="dcterms:W3CDTF">2011-10-23T19:22:35Z</dcterms:created>
  <dcterms:modified xsi:type="dcterms:W3CDTF">2019-07-04T08:14:43Z</dcterms:modified>
</cp:coreProperties>
</file>