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5" r:id="rId3"/>
    <p:sldId id="260" r:id="rId4"/>
    <p:sldId id="257" r:id="rId5"/>
    <p:sldId id="258" r:id="rId6"/>
    <p:sldId id="259" r:id="rId7"/>
    <p:sldId id="262" r:id="rId8"/>
    <p:sldId id="261" r:id="rId9"/>
    <p:sldId id="267" r:id="rId10"/>
    <p:sldId id="268" r:id="rId11"/>
    <p:sldId id="263" r:id="rId12"/>
    <p:sldId id="266" r:id="rId13"/>
    <p:sldId id="270" r:id="rId14"/>
    <p:sldId id="265" r:id="rId15"/>
    <p:sldId id="274" r:id="rId16"/>
    <p:sldId id="264" r:id="rId17"/>
    <p:sldId id="269" r:id="rId18"/>
    <p:sldId id="277" r:id="rId19"/>
    <p:sldId id="278" r:id="rId20"/>
    <p:sldId id="271" r:id="rId21"/>
    <p:sldId id="275" r:id="rId22"/>
    <p:sldId id="279" r:id="rId23"/>
    <p:sldId id="273" r:id="rId24"/>
    <p:sldId id="276" r:id="rId25"/>
    <p:sldId id="284" r:id="rId26"/>
    <p:sldId id="289" r:id="rId27"/>
    <p:sldId id="286" r:id="rId28"/>
    <p:sldId id="290" r:id="rId29"/>
    <p:sldId id="285" r:id="rId30"/>
    <p:sldId id="287" r:id="rId31"/>
    <p:sldId id="281" r:id="rId32"/>
    <p:sldId id="303" r:id="rId33"/>
    <p:sldId id="291" r:id="rId34"/>
    <p:sldId id="292" r:id="rId35"/>
    <p:sldId id="293" r:id="rId36"/>
    <p:sldId id="306" r:id="rId37"/>
    <p:sldId id="307" r:id="rId38"/>
    <p:sldId id="310" r:id="rId39"/>
    <p:sldId id="311" r:id="rId40"/>
    <p:sldId id="308" r:id="rId41"/>
    <p:sldId id="309" r:id="rId42"/>
    <p:sldId id="312" r:id="rId43"/>
    <p:sldId id="313" r:id="rId44"/>
    <p:sldId id="314" r:id="rId45"/>
    <p:sldId id="28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5" autoAdjust="0"/>
    <p:restoredTop sz="94660"/>
  </p:normalViewPr>
  <p:slideViewPr>
    <p:cSldViewPr>
      <p:cViewPr varScale="1">
        <p:scale>
          <a:sx n="80" d="100"/>
          <a:sy n="80" d="100"/>
        </p:scale>
        <p:origin x="-16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2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35E42-759F-423B-9C46-7670099E547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D4F6-14D3-4EE0-B773-61DE1C4CED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41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14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42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87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0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21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22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23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91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20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327C-06EF-4A33-BB47-02F416BEE84E}" type="datetimeFigureOut">
              <a:rPr lang="en-AU" smtClean="0"/>
              <a:t>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C042-3F6E-40E2-B163-8C662F14D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484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gsCvE99zY&amp;t=7s" TargetMode="External"/><Relationship Id="rId2" Type="http://schemas.openxmlformats.org/officeDocument/2006/relationships/hyperlink" Target="https://www.youtube.com/watch?v=ZADSyQZlvCc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rrMEex1_l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4XZDyxJ23Q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Writing Sentences</a:t>
            </a:r>
            <a:endParaRPr lang="en-A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540496"/>
            <a:ext cx="6400800" cy="1752600"/>
          </a:xfrm>
        </p:spPr>
        <p:txBody>
          <a:bodyPr/>
          <a:lstStyle/>
          <a:p>
            <a:r>
              <a:rPr lang="en-A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Grade 3/4 MD </a:t>
            </a:r>
            <a:r>
              <a:rPr lang="en-A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MdJ</a:t>
            </a:r>
            <a:r>
              <a:rPr lang="en-A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2019</a:t>
            </a:r>
            <a:endParaRPr lang="en-A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9309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am able to correctly identify 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when to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finish a sentence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with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punctuation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and use this to write my own sentences.</a:t>
            </a:r>
            <a:r>
              <a:rPr lang="en-A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107969"/>
            <a:ext cx="115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07" y="189000"/>
            <a:ext cx="4250956" cy="64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3553"/>
            <a:ext cx="442456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004" y="-21604"/>
            <a:ext cx="451099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604"/>
            <a:ext cx="4506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16632"/>
            <a:ext cx="44322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6632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Game: </a:t>
            </a:r>
            <a:endParaRPr lang="en-AU" sz="32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Superman Loves Verbs. </a:t>
            </a:r>
          </a:p>
          <a:p>
            <a:pPr algn="ctr"/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Batman Loves Nouns</a:t>
            </a:r>
          </a:p>
          <a:p>
            <a:pPr algn="ctr"/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Everybody stands behind their chair.  </a:t>
            </a:r>
          </a:p>
          <a:p>
            <a:pPr algn="ctr"/>
            <a:endParaRPr lang="en-AU" sz="3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If a verb is called – </a:t>
            </a:r>
            <a:endParaRPr lang="en-AU" sz="3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Superman </a:t>
            </a:r>
            <a:r>
              <a:rPr lang="en-A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gets ready to fly.</a:t>
            </a:r>
          </a:p>
          <a:p>
            <a:pPr algn="ctr"/>
            <a:endParaRPr lang="en-AU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If a noun is called – </a:t>
            </a:r>
          </a:p>
          <a:p>
            <a:pPr algn="ctr"/>
            <a:r>
              <a:rPr lang="en-A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Batman grabs his utility belt.  </a:t>
            </a:r>
          </a:p>
          <a:p>
            <a:pPr algn="ctr"/>
            <a:r>
              <a:rPr lang="en-A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en-A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can stay in?!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1368979" cy="191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3933056"/>
            <a:ext cx="1339272" cy="2091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435" y="55582"/>
            <a:ext cx="100518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am able to correctly identify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pronouns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and use this to write my own sentences.</a:t>
            </a:r>
            <a:r>
              <a:rPr lang="en-A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26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Videos: </a:t>
            </a:r>
            <a:r>
              <a:rPr lang="en-AU" u="sng" dirty="0">
                <a:hlinkClick r:id="rId2"/>
              </a:rPr>
              <a:t>https://www.youtube.com/watch?v=ZADSyQZlvCc</a:t>
            </a:r>
            <a:r>
              <a:rPr lang="en-AU" dirty="0"/>
              <a:t> Pronouns Song</a:t>
            </a:r>
          </a:p>
          <a:p>
            <a:r>
              <a:rPr lang="en-AU" dirty="0"/>
              <a:t>             </a:t>
            </a:r>
            <a:r>
              <a:rPr lang="en-AU" u="sng" dirty="0">
                <a:hlinkClick r:id="rId3"/>
              </a:rPr>
              <a:t>https://www.youtube.com/watch?v=MagsCvE99zY&amp;t=7s</a:t>
            </a:r>
            <a:r>
              <a:rPr lang="en-AU" dirty="0"/>
              <a:t> Is Am Are Verb Song</a:t>
            </a:r>
          </a:p>
        </p:txBody>
      </p:sp>
    </p:spTree>
    <p:extLst>
      <p:ext uri="{BB962C8B-B14F-4D97-AF65-F5344CB8AC3E}">
        <p14:creationId xmlns:p14="http://schemas.microsoft.com/office/powerpoint/2010/main" val="276150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3854"/>
            <a:ext cx="4293761" cy="64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8640"/>
            <a:ext cx="443845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327828" cy="64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333263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1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am able to put detail in my 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sentences.</a:t>
            </a:r>
            <a:endParaRPr lang="en-A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1321"/>
            <a:ext cx="8191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7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Pre Assessment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AU" sz="2400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Choose </a:t>
            </a:r>
            <a:r>
              <a:rPr lang="en-AU" sz="24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a topic and write around 50 words.  </a:t>
            </a:r>
            <a:endParaRPr lang="en-AU" sz="2400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indent="0" fontAlgn="base">
              <a:buNone/>
            </a:pPr>
            <a:endParaRPr lang="en-AU" sz="2400" dirty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indent="0" fontAlgn="base">
              <a:buNone/>
            </a:pPr>
            <a:r>
              <a:rPr lang="en-AU" sz="24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Your teachers are looking to see:</a:t>
            </a:r>
          </a:p>
          <a:p>
            <a:pPr lvl="0" fontAlgn="base"/>
            <a:r>
              <a:rPr lang="en-AU" sz="24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Whether your writing make sense</a:t>
            </a:r>
            <a:r>
              <a:rPr lang="en-AU" sz="2400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lvl="0" indent="0" fontAlgn="base">
              <a:buNone/>
            </a:pPr>
            <a:r>
              <a:rPr lang="en-AU" sz="1000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endParaRPr lang="en-AU" sz="1000" dirty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lvl="0" fontAlgn="base"/>
            <a:r>
              <a:rPr lang="en-AU" sz="24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What you know about how sentences work in writing</a:t>
            </a:r>
            <a:r>
              <a:rPr lang="en-AU" sz="2400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lvl="0" indent="0" fontAlgn="base">
              <a:buNone/>
            </a:pPr>
            <a:r>
              <a:rPr lang="en-AU" sz="1000" dirty="0" smtClean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endParaRPr lang="en-AU" sz="1000" dirty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4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What we need to teach you about sentences.</a:t>
            </a:r>
          </a:p>
        </p:txBody>
      </p:sp>
    </p:spTree>
    <p:extLst>
      <p:ext uri="{BB962C8B-B14F-4D97-AF65-F5344CB8AC3E}">
        <p14:creationId xmlns:p14="http://schemas.microsoft.com/office/powerpoint/2010/main" val="15678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2708920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Video: </a:t>
            </a:r>
            <a:r>
              <a:rPr lang="en-AU" u="sng" dirty="0">
                <a:hlinkClick r:id="rId2"/>
              </a:rPr>
              <a:t>https://www.youtube.com/watch?v=UrrMEex1_lg</a:t>
            </a:r>
            <a:r>
              <a:rPr lang="en-AU" dirty="0"/>
              <a:t>  Good Charlotte - "Who, What, Where, When, Why &amp; How" </a:t>
            </a:r>
          </a:p>
        </p:txBody>
      </p:sp>
    </p:spTree>
    <p:extLst>
      <p:ext uri="{BB962C8B-B14F-4D97-AF65-F5344CB8AC3E}">
        <p14:creationId xmlns:p14="http://schemas.microsoft.com/office/powerpoint/2010/main" val="409403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451" y="1700808"/>
            <a:ext cx="49786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Use a slinky to take a simple sentence and stretch to add detail</a:t>
            </a:r>
          </a:p>
          <a:p>
            <a:pPr algn="ctr"/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Who?  </a:t>
            </a:r>
            <a:endParaRPr lang="en-A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Did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what?  </a:t>
            </a:r>
            <a:endParaRPr lang="en-A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When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?  </a:t>
            </a:r>
            <a:endParaRPr lang="en-A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?  </a:t>
            </a:r>
            <a:endParaRPr lang="en-A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?  </a:t>
            </a:r>
            <a:endParaRPr lang="en-A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171450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91" y="188640"/>
            <a:ext cx="4104456" cy="13681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2636912"/>
            <a:ext cx="3952644" cy="37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1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am able to put detail in my sentences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am able to identify and use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adjectives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A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16632"/>
            <a:ext cx="1084800" cy="1440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46" y="5834430"/>
            <a:ext cx="1217930" cy="8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69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9000"/>
            <a:ext cx="4259641" cy="64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9000"/>
            <a:ext cx="441415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4705596" cy="665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10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2791415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Video:  </a:t>
            </a:r>
            <a:r>
              <a:rPr lang="en-AU" u="sng" dirty="0">
                <a:hlinkClick r:id="rId2"/>
              </a:rPr>
              <a:t>https://</a:t>
            </a:r>
            <a:r>
              <a:rPr lang="en-AU" u="sng" dirty="0" smtClean="0">
                <a:hlinkClick r:id="rId2"/>
              </a:rPr>
              <a:t>www.youtube.com/watch?v=A4XZDyxJ23Q</a:t>
            </a:r>
            <a:endParaRPr lang="en-AU" u="sng" dirty="0" smtClean="0"/>
          </a:p>
          <a:p>
            <a:pPr algn="ctr"/>
            <a:r>
              <a:rPr lang="en-AU" dirty="0"/>
              <a:t>Song: All About That Adjective</a:t>
            </a:r>
          </a:p>
        </p:txBody>
      </p:sp>
    </p:spTree>
    <p:extLst>
      <p:ext uri="{BB962C8B-B14F-4D97-AF65-F5344CB8AC3E}">
        <p14:creationId xmlns:p14="http://schemas.microsoft.com/office/powerpoint/2010/main" val="2741363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am able to put detail in my sentences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am able to identify and use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adverbs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A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2" y="116632"/>
            <a:ext cx="1012800" cy="1440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633" y="5661248"/>
            <a:ext cx="1326515" cy="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0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2765"/>
            <a:ext cx="4331357" cy="64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28799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am able to write simple and complex sentences.</a:t>
            </a:r>
          </a:p>
          <a:p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am able to identify and use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connectives (conjunctions)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A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376" y="188640"/>
            <a:ext cx="4608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8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3" y="0"/>
            <a:ext cx="460590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9" y="548680"/>
            <a:ext cx="7878673" cy="5731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61" y="116632"/>
            <a:ext cx="90058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09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77" y="-26684"/>
            <a:ext cx="451693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18" y="0"/>
            <a:ext cx="4539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3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-10211"/>
            <a:ext cx="45736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" y="-10211"/>
            <a:ext cx="4627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32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am able to begin sentences in a variety of ways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A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16632"/>
            <a:ext cx="7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41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57594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263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33118"/>
          <a:stretch>
            <a:fillRect/>
          </a:stretch>
        </p:blipFill>
        <p:spPr bwMode="auto">
          <a:xfrm>
            <a:off x="1619250" y="1428750"/>
            <a:ext cx="57610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73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7"/>
          <a:stretch>
            <a:fillRect/>
          </a:stretch>
        </p:blipFill>
        <p:spPr bwMode="auto">
          <a:xfrm>
            <a:off x="1547813" y="1557338"/>
            <a:ext cx="575945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16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0" y="0"/>
            <a:ext cx="9118750" cy="68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56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97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9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" y="-1"/>
            <a:ext cx="9122537" cy="686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am able to correctly identify 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subject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and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verb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in a sentence and use this to write my own sentences.</a:t>
            </a:r>
            <a:r>
              <a:rPr lang="en-A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324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97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97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172" y="-19422"/>
            <a:ext cx="9170171" cy="690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44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44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44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43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7061"/>
            <a:ext cx="4248270" cy="64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55" y="259349"/>
            <a:ext cx="44159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5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89250"/>
            <a:ext cx="4393628" cy="651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8187" y="189000"/>
            <a:ext cx="426737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0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learning to write interesting sentences.</a:t>
            </a:r>
            <a:endParaRPr lang="en-A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I will be successful if…</a:t>
            </a:r>
            <a:br>
              <a:rPr lang="en-AU" sz="2800" b="1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AU" sz="2800" b="1" dirty="0" smtClean="0">
              <a:solidFill>
                <a:srgbClr val="00206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am able to correctly identify 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AU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object</a:t>
            </a:r>
            <a:r>
              <a:rPr lang="en-A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A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in a sentence and use this to write my own sentences.</a:t>
            </a:r>
            <a:r>
              <a:rPr lang="en-A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84000"/>
            <a:ext cx="115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6679"/>
            <a:ext cx="4410150" cy="64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4936"/>
            <a:ext cx="4241329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0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151" y="188640"/>
            <a:ext cx="422768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297</Words>
  <Application>Microsoft Office PowerPoint</Application>
  <PresentationFormat>On-screen Show (4:3)</PresentationFormat>
  <Paragraphs>65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Writing Sentences</vt:lpstr>
      <vt:lpstr>Pre Assessment</vt:lpstr>
      <vt:lpstr>PowerPoint Presentation</vt:lpstr>
      <vt:lpstr>We are learning to write interesting sentences.</vt:lpstr>
      <vt:lpstr>PowerPoint Presentation</vt:lpstr>
      <vt:lpstr>PowerPoint Presentation</vt:lpstr>
      <vt:lpstr>We are learning to write interesting sentences.</vt:lpstr>
      <vt:lpstr>PowerPoint Presentation</vt:lpstr>
      <vt:lpstr>PowerPoint Presentation</vt:lpstr>
      <vt:lpstr>We are learning to write interesting sentences.</vt:lpstr>
      <vt:lpstr>PowerPoint Presentation</vt:lpstr>
      <vt:lpstr>PowerPoint Presentation</vt:lpstr>
      <vt:lpstr>PowerPoint Presentation</vt:lpstr>
      <vt:lpstr>PowerPoint Presentation</vt:lpstr>
      <vt:lpstr>We are learning to write interesting sentences.</vt:lpstr>
      <vt:lpstr>PowerPoint Presentation</vt:lpstr>
      <vt:lpstr>PowerPoint Presentation</vt:lpstr>
      <vt:lpstr>PowerPoint Presentation</vt:lpstr>
      <vt:lpstr>We are learning to write interesting sentences.</vt:lpstr>
      <vt:lpstr>PowerPoint Presentation</vt:lpstr>
      <vt:lpstr>PowerPoint Presentation</vt:lpstr>
      <vt:lpstr>We are learning to write interesting sentences.</vt:lpstr>
      <vt:lpstr>PowerPoint Presentation</vt:lpstr>
      <vt:lpstr>PowerPoint Presentation</vt:lpstr>
      <vt:lpstr>PowerPoint Presentation</vt:lpstr>
      <vt:lpstr>We are learning to write interesting sentences.</vt:lpstr>
      <vt:lpstr>PowerPoint Presentation</vt:lpstr>
      <vt:lpstr>We are learning to write interesting sentences.</vt:lpstr>
      <vt:lpstr>PowerPoint Presentation</vt:lpstr>
      <vt:lpstr>PowerPoint Presentation</vt:lpstr>
      <vt:lpstr>PowerPoint Presentation</vt:lpstr>
      <vt:lpstr>We are learning to write interesting sentences.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Sentences</dc:title>
  <dc:creator>Marg</dc:creator>
  <cp:lastModifiedBy>Marg</cp:lastModifiedBy>
  <cp:revision>17</cp:revision>
  <dcterms:created xsi:type="dcterms:W3CDTF">2019-02-03T08:02:28Z</dcterms:created>
  <dcterms:modified xsi:type="dcterms:W3CDTF">2019-07-06T12:27:37Z</dcterms:modified>
</cp:coreProperties>
</file>