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8" r:id="rId8"/>
    <p:sldId id="269" r:id="rId9"/>
    <p:sldId id="270" r:id="rId10"/>
    <p:sldId id="272" r:id="rId11"/>
    <p:sldId id="273" r:id="rId12"/>
    <p:sldId id="274" r:id="rId13"/>
    <p:sldId id="279" r:id="rId14"/>
    <p:sldId id="280" r:id="rId15"/>
    <p:sldId id="275" r:id="rId16"/>
    <p:sldId id="276" r:id="rId17"/>
    <p:sldId id="277" r:id="rId18"/>
    <p:sldId id="266" r:id="rId19"/>
    <p:sldId id="278" r:id="rId20"/>
    <p:sldId id="267" r:id="rId21"/>
    <p:sldId id="261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132" autoAdjust="0"/>
    <p:restoredTop sz="99775" autoAdjust="0"/>
  </p:normalViewPr>
  <p:slideViewPr>
    <p:cSldViewPr>
      <p:cViewPr varScale="1">
        <p:scale>
          <a:sx n="95" d="100"/>
          <a:sy n="95" d="100"/>
        </p:scale>
        <p:origin x="-2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5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81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83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6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23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00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4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7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1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0022-A56E-4524-BFC8-A79943E35FE6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9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0"/>
            <a:ext cx="9158989" cy="692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6" y="72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488324" cy="4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56350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35" y="270116"/>
            <a:ext cx="4363825" cy="65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937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5" y="836712"/>
            <a:ext cx="8255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019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381000"/>
            <a:ext cx="40767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73396"/>
            <a:ext cx="6219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4957142" cy="49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9921" y="548680"/>
            <a:ext cx="4564455" cy="59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57" y="404664"/>
            <a:ext cx="451209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" b="-2849"/>
          <a:stretch/>
        </p:blipFill>
        <p:spPr>
          <a:xfrm>
            <a:off x="1979712" y="476672"/>
            <a:ext cx="5145839" cy="62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1427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4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" y="1052736"/>
            <a:ext cx="9081373" cy="51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0141"/>
            <a:ext cx="8538517" cy="60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17" y="907504"/>
            <a:ext cx="5143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Dunn</dc:creator>
  <cp:lastModifiedBy>Marg</cp:lastModifiedBy>
  <cp:revision>5</cp:revision>
  <dcterms:created xsi:type="dcterms:W3CDTF">2017-04-30T03:40:07Z</dcterms:created>
  <dcterms:modified xsi:type="dcterms:W3CDTF">2019-07-05T01:10:54Z</dcterms:modified>
</cp:coreProperties>
</file>