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93" r:id="rId14"/>
    <p:sldId id="294" r:id="rId15"/>
    <p:sldId id="269" r:id="rId16"/>
    <p:sldId id="268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278" r:id="rId41"/>
    <p:sldId id="279" r:id="rId42"/>
    <p:sldId id="280" r:id="rId43"/>
    <p:sldId id="281" r:id="rId44"/>
    <p:sldId id="282" r:id="rId45"/>
    <p:sldId id="285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09" autoAdjust="0"/>
    <p:restoredTop sz="94660"/>
  </p:normalViewPr>
  <p:slideViewPr>
    <p:cSldViewPr>
      <p:cViewPr varScale="1">
        <p:scale>
          <a:sx n="80" d="100"/>
          <a:sy n="80" d="100"/>
        </p:scale>
        <p:origin x="-1920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A05A4-C06E-48A5-937E-7AE93CBCA139}" type="datetimeFigureOut">
              <a:rPr lang="en-AU" smtClean="0"/>
              <a:t>26/05/2019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708A-9126-4B41-ACF6-A05340A52C4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2578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A05A4-C06E-48A5-937E-7AE93CBCA139}" type="datetimeFigureOut">
              <a:rPr lang="en-AU" smtClean="0"/>
              <a:t>26/05/2019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708A-9126-4B41-ACF6-A05340A52C4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2101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A05A4-C06E-48A5-937E-7AE93CBCA139}" type="datetimeFigureOut">
              <a:rPr lang="en-AU" smtClean="0"/>
              <a:t>26/05/2019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708A-9126-4B41-ACF6-A05340A52C4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6797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A05A4-C06E-48A5-937E-7AE93CBCA139}" type="datetimeFigureOut">
              <a:rPr lang="en-AU" smtClean="0"/>
              <a:t>26/05/2019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708A-9126-4B41-ACF6-A05340A52C4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9771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A05A4-C06E-48A5-937E-7AE93CBCA139}" type="datetimeFigureOut">
              <a:rPr lang="en-AU" smtClean="0"/>
              <a:t>26/05/2019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708A-9126-4B41-ACF6-A05340A52C4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864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A05A4-C06E-48A5-937E-7AE93CBCA139}" type="datetimeFigureOut">
              <a:rPr lang="en-AU" smtClean="0"/>
              <a:t>26/05/2019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708A-9126-4B41-ACF6-A05340A52C4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3751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A05A4-C06E-48A5-937E-7AE93CBCA139}" type="datetimeFigureOut">
              <a:rPr lang="en-AU" smtClean="0"/>
              <a:t>26/05/2019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708A-9126-4B41-ACF6-A05340A52C4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7909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A05A4-C06E-48A5-937E-7AE93CBCA139}" type="datetimeFigureOut">
              <a:rPr lang="en-AU" smtClean="0"/>
              <a:t>26/05/2019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708A-9126-4B41-ACF6-A05340A52C4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6716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A05A4-C06E-48A5-937E-7AE93CBCA139}" type="datetimeFigureOut">
              <a:rPr lang="en-AU" smtClean="0"/>
              <a:t>26/05/2019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708A-9126-4B41-ACF6-A05340A52C4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0602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A05A4-C06E-48A5-937E-7AE93CBCA139}" type="datetimeFigureOut">
              <a:rPr lang="en-AU" smtClean="0"/>
              <a:t>26/05/2019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708A-9126-4B41-ACF6-A05340A52C4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7441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A05A4-C06E-48A5-937E-7AE93CBCA139}" type="datetimeFigureOut">
              <a:rPr lang="en-AU" smtClean="0"/>
              <a:t>26/05/2019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708A-9126-4B41-ACF6-A05340A52C4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6273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A05A4-C06E-48A5-937E-7AE93CBCA139}" type="datetimeFigureOut">
              <a:rPr lang="en-AU" smtClean="0"/>
              <a:t>26/05/2019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D708A-9126-4B41-ACF6-A05340A52C4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25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arenting.com/gallery/christmas-crafts-kids?page=2" TargetMode="External"/><Relationship Id="rId3" Type="http://schemas.openxmlformats.org/officeDocument/2006/relationships/hyperlink" Target="https://au.pinterest.com/explore/kids-christmas-crafts/" TargetMode="External"/><Relationship Id="rId7" Type="http://schemas.openxmlformats.org/officeDocument/2006/relationships/hyperlink" Target="https://au.pinterest.com/search/pins/?q=christmas%20tree%20art%20and%20craft&amp;rs=typed&amp;term_meta%5b%5d=christmas%20tree%20art%20and%20craft|typed&amp;remove_refine=craft|typed" TargetMode="External"/><Relationship Id="rId2" Type="http://schemas.openxmlformats.org/officeDocument/2006/relationships/hyperlink" Target="http://www.activityvillage.co.uk/christmas-craft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u.pinterest.com/search/pins/?q=reindeer%20craft&amp;rs=typed&amp;term_meta%5b%5d=reindeer|typed&amp;term_meta%5b%5d=craft|typed" TargetMode="External"/><Relationship Id="rId5" Type="http://schemas.openxmlformats.org/officeDocument/2006/relationships/hyperlink" Target="https://au.pinterest.com/search/pins/?q=Santa%20craft&amp;rs=typed&amp;term_meta%5b%5d=Santa|typed&amp;term_meta%5b%5d=craft|typed" TargetMode="External"/><Relationship Id="rId4" Type="http://schemas.openxmlformats.org/officeDocument/2006/relationships/hyperlink" Target="http://www.123homeschool4me.com/2012/11/155-christmas-crafts-activities.html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27634"/>
            <a:ext cx="7667625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4857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00000"/>
            <a:ext cx="5489521" cy="61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51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884" y="0"/>
            <a:ext cx="4574232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20273" y="764704"/>
            <a:ext cx="201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See Miss Marg for all the detailed pictures to help you make each character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99851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988" y="0"/>
            <a:ext cx="65980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51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61"/>
          <a:stretch/>
        </p:blipFill>
        <p:spPr>
          <a:xfrm>
            <a:off x="1403648" y="161044"/>
            <a:ext cx="6395196" cy="639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41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88640"/>
            <a:ext cx="4897102" cy="652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41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692696"/>
            <a:ext cx="4368055" cy="533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51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764704"/>
            <a:ext cx="3736429" cy="530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51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908720"/>
            <a:ext cx="5462339" cy="526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41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87" y="738187"/>
            <a:ext cx="4848225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41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8" b="6271"/>
          <a:stretch/>
        </p:blipFill>
        <p:spPr>
          <a:xfrm>
            <a:off x="2640169" y="443620"/>
            <a:ext cx="3863662" cy="598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41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592616" cy="644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511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15" y="260648"/>
            <a:ext cx="7449616" cy="631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414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257175"/>
            <a:ext cx="4762500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414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763" y="0"/>
            <a:ext cx="49004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41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743" y="0"/>
            <a:ext cx="41305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414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16632"/>
            <a:ext cx="3234655" cy="664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511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325" y="381000"/>
            <a:ext cx="546735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511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467544" y="188639"/>
            <a:ext cx="3960440" cy="65855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5004048" y="188639"/>
            <a:ext cx="3934338" cy="654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511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92696"/>
            <a:ext cx="8213898" cy="550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511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08720"/>
            <a:ext cx="7428656" cy="496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511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66725"/>
            <a:ext cx="5943600" cy="592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51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1613"/>
            <a:ext cx="2987040" cy="36499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13"/>
            <a:ext cx="3131820" cy="4876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708919"/>
            <a:ext cx="2974865" cy="396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250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16632"/>
            <a:ext cx="5101168" cy="658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511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20688"/>
            <a:ext cx="6585520" cy="576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511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82"/>
          <a:stretch/>
        </p:blipFill>
        <p:spPr>
          <a:xfrm>
            <a:off x="2555776" y="260647"/>
            <a:ext cx="4320161" cy="632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8159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60648"/>
            <a:ext cx="3688432" cy="641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8159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48680"/>
            <a:ext cx="7442770" cy="577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8159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8159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16632"/>
            <a:ext cx="4878288" cy="650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8159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3" y="188640"/>
            <a:ext cx="4307127" cy="646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8159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20688"/>
            <a:ext cx="7191375" cy="540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8159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175" y="381000"/>
            <a:ext cx="405765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815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508973"/>
            <a:ext cx="2262942" cy="598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511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08720"/>
            <a:ext cx="7045374" cy="535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511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8071792" cy="582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511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535" y="260648"/>
            <a:ext cx="5317192" cy="632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511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87"/>
          <a:stretch/>
        </p:blipFill>
        <p:spPr>
          <a:xfrm>
            <a:off x="899592" y="136486"/>
            <a:ext cx="3312368" cy="65850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4716016" y="136486"/>
            <a:ext cx="3240360" cy="661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511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908720"/>
            <a:ext cx="820891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Try these links for more ideas:</a:t>
            </a:r>
          </a:p>
          <a:p>
            <a:endParaRPr lang="en-AU" dirty="0"/>
          </a:p>
          <a:p>
            <a:r>
              <a:rPr lang="en-AU" dirty="0" smtClean="0">
                <a:hlinkClick r:id="rId2"/>
              </a:rPr>
              <a:t>http://www.activityvillage.co.uk/christmas-crafts</a:t>
            </a:r>
            <a:endParaRPr lang="en-AU" dirty="0" smtClean="0"/>
          </a:p>
          <a:p>
            <a:endParaRPr lang="en-AU" dirty="0"/>
          </a:p>
          <a:p>
            <a:r>
              <a:rPr lang="en-AU" dirty="0" smtClean="0">
                <a:hlinkClick r:id="rId3"/>
              </a:rPr>
              <a:t>https://au.pinterest.com/explore/kids-christmas-crafts/</a:t>
            </a:r>
            <a:endParaRPr lang="en-AU" dirty="0" smtClean="0"/>
          </a:p>
          <a:p>
            <a:endParaRPr lang="en-AU" dirty="0"/>
          </a:p>
          <a:p>
            <a:r>
              <a:rPr lang="en-AU" dirty="0" smtClean="0">
                <a:hlinkClick r:id="rId4"/>
              </a:rPr>
              <a:t>http://www.123homeschool4me.com/2012/11/155-christmas-crafts-activities.html</a:t>
            </a:r>
            <a:endParaRPr lang="en-AU" dirty="0" smtClean="0"/>
          </a:p>
          <a:p>
            <a:endParaRPr lang="en-AU" dirty="0" smtClean="0"/>
          </a:p>
          <a:p>
            <a:r>
              <a:rPr lang="en-AU" dirty="0" smtClean="0">
                <a:hlinkClick r:id="rId5"/>
              </a:rPr>
              <a:t>https://au.pinterest.com/search/pins/?q=Santa%20craft&amp;rs=typed&amp;term_meta[]=Santa%7Ctyped&amp;term_meta[]=craft%7Ctyped</a:t>
            </a:r>
            <a:endParaRPr lang="en-AU" dirty="0" smtClean="0"/>
          </a:p>
          <a:p>
            <a:endParaRPr lang="en-AU" dirty="0"/>
          </a:p>
          <a:p>
            <a:r>
              <a:rPr lang="en-AU" dirty="0" smtClean="0">
                <a:hlinkClick r:id="rId6"/>
              </a:rPr>
              <a:t>https://au.pinterest.com/search/pins/?q=reindeer%20craft&amp;rs=typed&amp;term_meta[]=reindeer%7Ctyped&amp;term_meta[]=craft%7Ctyped</a:t>
            </a:r>
            <a:endParaRPr lang="en-AU" dirty="0" smtClean="0"/>
          </a:p>
          <a:p>
            <a:endParaRPr lang="en-AU" dirty="0"/>
          </a:p>
          <a:p>
            <a:r>
              <a:rPr lang="en-AU" dirty="0" smtClean="0">
                <a:hlinkClick r:id="rId7"/>
              </a:rPr>
              <a:t>https://au.pinterest.com/search/pins/?q=christmas%20tree%20art%20and%20craft&amp;rs=typed&amp;term_meta[]=christmas%20tree%20art%20and%20craft%7Ctyped&amp;remove_refine=craft%7Ctyped</a:t>
            </a:r>
            <a:endParaRPr lang="en-AU" dirty="0" smtClean="0"/>
          </a:p>
          <a:p>
            <a:endParaRPr lang="en-AU" dirty="0" smtClean="0"/>
          </a:p>
          <a:p>
            <a:r>
              <a:rPr lang="en-AU" dirty="0" smtClean="0">
                <a:hlinkClick r:id="rId8"/>
              </a:rPr>
              <a:t>http://www.parenting.com/gallery/christmas-crafts-kids?page=2</a:t>
            </a:r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998511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9851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764704"/>
            <a:ext cx="5441696" cy="544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51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04664"/>
            <a:ext cx="5983216" cy="598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51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52736"/>
            <a:ext cx="7627432" cy="507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51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8640"/>
            <a:ext cx="4536504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51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8680"/>
            <a:ext cx="8381578" cy="557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51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59</Words>
  <Application>Microsoft Office PowerPoint</Application>
  <PresentationFormat>On-screen Show (4:3)</PresentationFormat>
  <Paragraphs>16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Crafts</dc:title>
  <dc:creator>Marg</dc:creator>
  <cp:lastModifiedBy>Marg</cp:lastModifiedBy>
  <cp:revision>8</cp:revision>
  <dcterms:created xsi:type="dcterms:W3CDTF">2016-11-27T09:03:30Z</dcterms:created>
  <dcterms:modified xsi:type="dcterms:W3CDTF">2019-05-25T15:15:27Z</dcterms:modified>
</cp:coreProperties>
</file>