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0" autoAdjust="0"/>
    <p:restoredTop sz="94660"/>
  </p:normalViewPr>
  <p:slideViewPr>
    <p:cSldViewPr>
      <p:cViewPr varScale="1">
        <p:scale>
          <a:sx n="80" d="100"/>
          <a:sy n="80" d="100"/>
        </p:scale>
        <p:origin x="-17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E9E2-2798-4A4F-B2B5-5673BA44881E}" type="datetimeFigureOut">
              <a:rPr lang="en-AU" smtClean="0"/>
              <a:pPr/>
              <a:t>26/05/2019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8B9E-8185-4739-8482-AE87DE92BA4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9158400" cy="68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00" cy="683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3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00" cy="68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5"/>
            <a:ext cx="9158400" cy="68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00" cy="68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00" cy="68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" y="0"/>
            <a:ext cx="9158400" cy="68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0" y="-10602"/>
            <a:ext cx="9158400" cy="68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4" y="0"/>
            <a:ext cx="9157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3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Priceless Gifts</dc:title>
  <dc:creator>Marg</dc:creator>
  <cp:lastModifiedBy>Marg</cp:lastModifiedBy>
  <cp:revision>34</cp:revision>
  <dcterms:created xsi:type="dcterms:W3CDTF">2011-12-02T22:22:14Z</dcterms:created>
  <dcterms:modified xsi:type="dcterms:W3CDTF">2019-05-25T14:30:16Z</dcterms:modified>
</cp:coreProperties>
</file>